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60" r:id="rId2"/>
    <p:sldId id="261" r:id="rId3"/>
    <p:sldId id="288" r:id="rId4"/>
    <p:sldId id="310" r:id="rId5"/>
    <p:sldId id="312" r:id="rId6"/>
    <p:sldId id="313" r:id="rId7"/>
    <p:sldId id="314" r:id="rId8"/>
    <p:sldId id="311" r:id="rId9"/>
    <p:sldId id="281" r:id="rId10"/>
  </p:sldIdLst>
  <p:sldSz cx="13716000" cy="10287000"/>
  <p:notesSz cx="6858000" cy="9144000"/>
  <p:embeddedFontLst>
    <p:embeddedFont>
      <p:font typeface="Aileron" panose="00000500000000000000" pitchFamily="50" charset="0"/>
      <p:regular r:id="rId12"/>
      <p:italic r:id="rId13"/>
    </p:embeddedFont>
    <p:embeddedFont>
      <p:font typeface="Aileron Black" panose="00000A00000000000000" pitchFamily="50" charset="0"/>
      <p:bold r:id="rId14"/>
    </p:embeddedFont>
    <p:embeddedFont>
      <p:font typeface="Aileron Bold" panose="00000800000000000000" pitchFamily="50" charset="0"/>
      <p:bold r:id="rId15"/>
    </p:embeddedFont>
    <p:embeddedFont>
      <p:font typeface="Aileron Heavy" panose="00000A00000000000000" pitchFamily="50" charset="0"/>
      <p:bold r:id="rId16"/>
    </p:embeddedFont>
    <p:embeddedFont>
      <p:font typeface="Aileron Light" panose="00000400000000000000" pitchFamily="50" charset="0"/>
      <p:regular r:id="rId17"/>
    </p:embeddedFont>
    <p:embeddedFont>
      <p:font typeface="Aileron Regular" panose="020B0604020202020204" charset="0"/>
      <p:regular r:id="rId18"/>
    </p:embeddedFont>
    <p:embeddedFont>
      <p:font typeface="Altero" panose="00000500000000000000" pitchFamily="50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055A"/>
    <a:srgbClr val="16243E"/>
    <a:srgbClr val="D32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4294F3-1A26-4175-9371-9CFD83032936}" v="47" dt="2023-09-27T10:41:44.3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22" autoAdjust="0"/>
  </p:normalViewPr>
  <p:slideViewPr>
    <p:cSldViewPr>
      <p:cViewPr>
        <p:scale>
          <a:sx n="33" d="100"/>
          <a:sy n="33" d="100"/>
        </p:scale>
        <p:origin x="1808" y="328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o Philip Ramones" userId="1068934f-e3b4-4e88-ba23-4cb57230c594" providerId="ADAL" clId="{CE1A2483-E38C-48E5-BC81-7BCC41BEAE8B}"/>
    <pc:docChg chg="undo redo custSel addSld delSld modSld sldOrd">
      <pc:chgData name="Nino Philip Ramones" userId="1068934f-e3b4-4e88-ba23-4cb57230c594" providerId="ADAL" clId="{CE1A2483-E38C-48E5-BC81-7BCC41BEAE8B}" dt="2023-03-26T09:24:30.672" v="28198" actId="20577"/>
      <pc:docMkLst>
        <pc:docMk/>
      </pc:docMkLst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6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7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8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1308192468" sldId="259"/>
        </pc:sldMkLst>
      </pc:sldChg>
      <pc:sldChg chg="addSp delSp modSp mod">
        <pc:chgData name="Nino Philip Ramones" userId="1068934f-e3b4-4e88-ba23-4cb57230c594" providerId="ADAL" clId="{CE1A2483-E38C-48E5-BC81-7BCC41BEAE8B}" dt="2023-03-24T00:33:53.917" v="184" actId="1076"/>
        <pc:sldMkLst>
          <pc:docMk/>
          <pc:sldMk cId="2902220017" sldId="260"/>
        </pc:sldMkLst>
        <pc:spChg chg="mod">
          <ac:chgData name="Nino Philip Ramones" userId="1068934f-e3b4-4e88-ba23-4cb57230c594" providerId="ADAL" clId="{CE1A2483-E38C-48E5-BC81-7BCC41BEAE8B}" dt="2023-03-24T00:32:05.891" v="178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CE1A2483-E38C-48E5-BC81-7BCC41BEAE8B}" dt="2023-03-24T00:33:53.917" v="184" actId="107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CE1A2483-E38C-48E5-BC81-7BCC41BEAE8B}" dt="2023-03-24T00:22:02.802" v="96" actId="1035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CE1A2483-E38C-48E5-BC81-7BCC41BEAE8B}" dt="2023-03-24T00:31:04.025" v="174" actId="20577"/>
          <ac:spMkLst>
            <pc:docMk/>
            <pc:sldMk cId="2902220017" sldId="260"/>
            <ac:spMk id="29" creationId="{D3477DD6-20F8-B844-531F-A4D45B04E6BF}"/>
          </ac:spMkLst>
        </pc:spChg>
        <pc:grpChg chg="add del mod ord">
          <ac:chgData name="Nino Philip Ramones" userId="1068934f-e3b4-4e88-ba23-4cb57230c594" providerId="ADAL" clId="{CE1A2483-E38C-48E5-BC81-7BCC41BEAE8B}" dt="2023-03-24T00:25:11.805" v="120" actId="165"/>
          <ac:grpSpMkLst>
            <pc:docMk/>
            <pc:sldMk cId="2902220017" sldId="260"/>
            <ac:grpSpMk id="24" creationId="{91AE15DE-A09F-76F8-FFF8-A6F3E985EEC0}"/>
          </ac:grpSpMkLst>
        </pc:grpChg>
        <pc:picChg chg="add del mod ord topLvl">
          <ac:chgData name="Nino Philip Ramones" userId="1068934f-e3b4-4e88-ba23-4cb57230c594" providerId="ADAL" clId="{CE1A2483-E38C-48E5-BC81-7BCC41BEAE8B}" dt="2023-03-24T00:29:37.944" v="162" actId="478"/>
          <ac:picMkLst>
            <pc:docMk/>
            <pc:sldMk cId="2902220017" sldId="260"/>
            <ac:picMk id="3" creationId="{56F05458-89B5-86C2-130D-0F90BFFD005E}"/>
          </ac:picMkLst>
        </pc:picChg>
        <pc:picChg chg="add del mod ord topLvl">
          <ac:chgData name="Nino Philip Ramones" userId="1068934f-e3b4-4e88-ba23-4cb57230c594" providerId="ADAL" clId="{CE1A2483-E38C-48E5-BC81-7BCC41BEAE8B}" dt="2023-03-24T00:29:59.785" v="166"/>
          <ac:picMkLst>
            <pc:docMk/>
            <pc:sldMk cId="2902220017" sldId="260"/>
            <ac:picMk id="11" creationId="{94AB2FB8-E06C-C5DA-5702-4F166E1B0AD4}"/>
          </ac:picMkLst>
        </pc:picChg>
        <pc:picChg chg="add mod ord topLvl">
          <ac:chgData name="Nino Philip Ramones" userId="1068934f-e3b4-4e88-ba23-4cb57230c594" providerId="ADAL" clId="{CE1A2483-E38C-48E5-BC81-7BCC41BEAE8B}" dt="2023-03-24T00:29:54.510" v="165"/>
          <ac:picMkLst>
            <pc:docMk/>
            <pc:sldMk cId="2902220017" sldId="260"/>
            <ac:picMk id="22" creationId="{78BD71C9-8DBA-4643-5373-D7DE98BFDA6C}"/>
          </ac:picMkLst>
        </pc:picChg>
        <pc:picChg chg="del mod topLvl">
          <ac:chgData name="Nino Philip Ramones" userId="1068934f-e3b4-4e88-ba23-4cb57230c594" providerId="ADAL" clId="{CE1A2483-E38C-48E5-BC81-7BCC41BEAE8B}" dt="2023-03-24T00:25:27.057" v="127" actId="478"/>
          <ac:picMkLst>
            <pc:docMk/>
            <pc:sldMk cId="2902220017" sldId="260"/>
            <ac:picMk id="23" creationId="{4A903A25-168C-058E-161A-8D2DEC27A2EE}"/>
          </ac:picMkLst>
        </pc:picChg>
        <pc:picChg chg="del mod topLvl">
          <ac:chgData name="Nino Philip Ramones" userId="1068934f-e3b4-4e88-ba23-4cb57230c594" providerId="ADAL" clId="{CE1A2483-E38C-48E5-BC81-7BCC41BEAE8B}" dt="2023-03-24T00:25:20.617" v="124" actId="478"/>
          <ac:picMkLst>
            <pc:docMk/>
            <pc:sldMk cId="2902220017" sldId="260"/>
            <ac:picMk id="25" creationId="{A47AE50A-66B7-1867-DBFE-0815B3F7B42E}"/>
          </ac:picMkLst>
        </pc:picChg>
        <pc:picChg chg="del mod ord topLvl">
          <ac:chgData name="Nino Philip Ramones" userId="1068934f-e3b4-4e88-ba23-4cb57230c594" providerId="ADAL" clId="{CE1A2483-E38C-48E5-BC81-7BCC41BEAE8B}" dt="2023-03-24T00:25:41.956" v="137" actId="478"/>
          <ac:picMkLst>
            <pc:docMk/>
            <pc:sldMk cId="2902220017" sldId="260"/>
            <ac:picMk id="27" creationId="{CAC26AE1-F79E-5E8F-CCDC-BC0996166C33}"/>
          </ac:picMkLst>
        </pc:picChg>
        <pc:picChg chg="add mod ord">
          <ac:chgData name="Nino Philip Ramones" userId="1068934f-e3b4-4e88-ba23-4cb57230c594" providerId="ADAL" clId="{CE1A2483-E38C-48E5-BC81-7BCC41BEAE8B}" dt="2023-03-24T00:29:50.182" v="164"/>
          <ac:picMkLst>
            <pc:docMk/>
            <pc:sldMk cId="2902220017" sldId="260"/>
            <ac:picMk id="28" creationId="{81AFE020-EE52-028A-F1B3-5B309C216182}"/>
          </ac:picMkLst>
        </pc:picChg>
      </pc:sldChg>
      <pc:sldChg chg="addSp delSp modSp mod">
        <pc:chgData name="Nino Philip Ramones" userId="1068934f-e3b4-4e88-ba23-4cb57230c594" providerId="ADAL" clId="{CE1A2483-E38C-48E5-BC81-7BCC41BEAE8B}" dt="2023-03-26T09:24:30.672" v="28198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CE1A2483-E38C-48E5-BC81-7BCC41BEAE8B}" dt="2023-03-24T13:37:11.484" v="7506" actId="1037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CE1A2483-E38C-48E5-BC81-7BCC41BEAE8B}" dt="2023-03-26T09:23:04.802" v="28140" actId="14100"/>
          <ac:spMkLst>
            <pc:docMk/>
            <pc:sldMk cId="4215421811" sldId="261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CE1A2483-E38C-48E5-BC81-7BCC41BEAE8B}" dt="2023-03-26T09:23:45.796" v="28143" actId="2711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CE1A2483-E38C-48E5-BC81-7BCC41BEAE8B}" dt="2023-03-26T09:15:41.956" v="28095" actId="164"/>
          <ac:spMkLst>
            <pc:docMk/>
            <pc:sldMk cId="4215421811" sldId="261"/>
            <ac:spMk id="8" creationId="{32B64BE8-E37B-9676-4EB5-17CAABB97627}"/>
          </ac:spMkLst>
        </pc:spChg>
        <pc:spChg chg="mod">
          <ac:chgData name="Nino Philip Ramones" userId="1068934f-e3b4-4e88-ba23-4cb57230c594" providerId="ADAL" clId="{CE1A2483-E38C-48E5-BC81-7BCC41BEAE8B}" dt="2023-03-26T09:24:30.672" v="28198" actId="20577"/>
          <ac:spMkLst>
            <pc:docMk/>
            <pc:sldMk cId="4215421811" sldId="261"/>
            <ac:spMk id="10" creationId="{AA624370-42F0-82DE-228F-BC78C798D723}"/>
          </ac:spMkLst>
        </pc:spChg>
        <pc:spChg chg="mod">
          <ac:chgData name="Nino Philip Ramones" userId="1068934f-e3b4-4e88-ba23-4cb57230c594" providerId="ADAL" clId="{CE1A2483-E38C-48E5-BC81-7BCC41BEAE8B}" dt="2023-03-26T09:15:39.295" v="28094" actId="164"/>
          <ac:spMkLst>
            <pc:docMk/>
            <pc:sldMk cId="4215421811" sldId="261"/>
            <ac:spMk id="18" creationId="{5C2D200D-34E0-6176-C3DC-B1339A75810E}"/>
          </ac:spMkLst>
        </pc:spChg>
        <pc:spChg chg="mod">
          <ac:chgData name="Nino Philip Ramones" userId="1068934f-e3b4-4e88-ba23-4cb57230c594" providerId="ADAL" clId="{CE1A2483-E38C-48E5-BC81-7BCC41BEAE8B}" dt="2023-03-26T09:15:37.198" v="28093" actId="164"/>
          <ac:spMkLst>
            <pc:docMk/>
            <pc:sldMk cId="4215421811" sldId="261"/>
            <ac:spMk id="27" creationId="{BC110942-A5E1-82F1-B47D-CB63CB9C40B0}"/>
          </ac:spMkLst>
        </pc:spChg>
        <pc:grpChg chg="add mod">
          <ac:chgData name="Nino Philip Ramones" userId="1068934f-e3b4-4e88-ba23-4cb57230c594" providerId="ADAL" clId="{CE1A2483-E38C-48E5-BC81-7BCC41BEAE8B}" dt="2023-03-26T09:16:08.842" v="28099" actId="1036"/>
          <ac:grpSpMkLst>
            <pc:docMk/>
            <pc:sldMk cId="4215421811" sldId="261"/>
            <ac:grpSpMk id="9" creationId="{86565025-D585-4FE0-F5D0-00D60DC63201}"/>
          </ac:grpSpMkLst>
        </pc:grpChg>
        <pc:grpChg chg="add mod">
          <ac:chgData name="Nino Philip Ramones" userId="1068934f-e3b4-4e88-ba23-4cb57230c594" providerId="ADAL" clId="{CE1A2483-E38C-48E5-BC81-7BCC41BEAE8B}" dt="2023-03-26T09:16:08.842" v="28099" actId="1036"/>
          <ac:grpSpMkLst>
            <pc:docMk/>
            <pc:sldMk cId="4215421811" sldId="261"/>
            <ac:grpSpMk id="28" creationId="{1E2DCC1B-E94A-BBE8-ED0F-0C36BBB2851B}"/>
          </ac:grpSpMkLst>
        </pc:grpChg>
        <pc:grpChg chg="add mod">
          <ac:chgData name="Nino Philip Ramones" userId="1068934f-e3b4-4e88-ba23-4cb57230c594" providerId="ADAL" clId="{CE1A2483-E38C-48E5-BC81-7BCC41BEAE8B}" dt="2023-03-26T09:15:41.956" v="28095" actId="164"/>
          <ac:grpSpMkLst>
            <pc:docMk/>
            <pc:sldMk cId="4215421811" sldId="261"/>
            <ac:grpSpMk id="29" creationId="{9DC79FC5-8B48-6ADC-ED7A-88F48A47E744}"/>
          </ac:grpSpMkLst>
        </pc:grpChg>
      </pc:sldChg>
      <pc:sldChg chg="addSp delSp modSp mod">
        <pc:chgData name="Nino Philip Ramones" userId="1068934f-e3b4-4e88-ba23-4cb57230c594" providerId="ADAL" clId="{CE1A2483-E38C-48E5-BC81-7BCC41BEAE8B}" dt="2023-03-26T06:57:52.572" v="19125" actId="1038"/>
        <pc:sldMkLst>
          <pc:docMk/>
          <pc:sldMk cId="3447888896" sldId="262"/>
        </pc:sldMkLst>
        <pc:spChg chg="mod">
          <ac:chgData name="Nino Philip Ramones" userId="1068934f-e3b4-4e88-ba23-4cb57230c594" providerId="ADAL" clId="{CE1A2483-E38C-48E5-BC81-7BCC41BEAE8B}" dt="2023-03-26T06:57:21.495" v="19121" actId="1037"/>
          <ac:spMkLst>
            <pc:docMk/>
            <pc:sldMk cId="3447888896" sldId="262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6:57:52.572" v="19125" actId="1038"/>
          <ac:spMkLst>
            <pc:docMk/>
            <pc:sldMk cId="3447888896" sldId="262"/>
            <ac:spMk id="7" creationId="{6F2A02D8-D1DC-4B6B-4563-8D195DDC3A52}"/>
          </ac:spMkLst>
        </pc:spChg>
        <pc:spChg chg="mod">
          <ac:chgData name="Nino Philip Ramones" userId="1068934f-e3b4-4e88-ba23-4cb57230c594" providerId="ADAL" clId="{CE1A2483-E38C-48E5-BC81-7BCC41BEAE8B}" dt="2023-03-24T06:27:23.334" v="1118" actId="20577"/>
          <ac:spMkLst>
            <pc:docMk/>
            <pc:sldMk cId="3447888896" sldId="262"/>
            <ac:spMk id="8" creationId="{32B64BE8-E37B-9676-4EB5-17CAABB97627}"/>
          </ac:spMkLst>
        </pc:spChg>
        <pc:spChg chg="mod">
          <ac:chgData name="Nino Philip Ramones" userId="1068934f-e3b4-4e88-ba23-4cb57230c594" providerId="ADAL" clId="{CE1A2483-E38C-48E5-BC81-7BCC41BEAE8B}" dt="2023-03-24T13:37:23.437" v="7508"/>
          <ac:spMkLst>
            <pc:docMk/>
            <pc:sldMk cId="3447888896" sldId="262"/>
            <ac:spMk id="24" creationId="{DC4A273A-BA58-612B-1F1E-C88D819ADBAB}"/>
          </ac:spMkLst>
        </pc:spChg>
        <pc:spChg chg="mod">
          <ac:chgData name="Nino Philip Ramones" userId="1068934f-e3b4-4e88-ba23-4cb57230c594" providerId="ADAL" clId="{CE1A2483-E38C-48E5-BC81-7BCC41BEAE8B}" dt="2023-03-24T13:37:23.437" v="7508"/>
          <ac:spMkLst>
            <pc:docMk/>
            <pc:sldMk cId="3447888896" sldId="262"/>
            <ac:spMk id="25" creationId="{6297E237-28A2-55C6-27EA-9AA420D84038}"/>
          </ac:spMkLst>
        </pc:spChg>
        <pc:spChg chg="del mod topLvl">
          <ac:chgData name="Nino Philip Ramones" userId="1068934f-e3b4-4e88-ba23-4cb57230c594" providerId="ADAL" clId="{CE1A2483-E38C-48E5-BC81-7BCC41BEAE8B}" dt="2023-03-24T05:52:12.859" v="628" actId="478"/>
          <ac:spMkLst>
            <pc:docMk/>
            <pc:sldMk cId="3447888896" sldId="262"/>
            <ac:spMk id="31" creationId="{FA64FFA0-2BA4-C79E-0B08-995D7829F35E}"/>
          </ac:spMkLst>
        </pc:spChg>
        <pc:spChg chg="del mod topLvl">
          <ac:chgData name="Nino Philip Ramones" userId="1068934f-e3b4-4e88-ba23-4cb57230c594" providerId="ADAL" clId="{CE1A2483-E38C-48E5-BC81-7BCC41BEAE8B}" dt="2023-03-24T06:39:16.364" v="1510" actId="478"/>
          <ac:spMkLst>
            <pc:docMk/>
            <pc:sldMk cId="3447888896" sldId="262"/>
            <ac:spMk id="32" creationId="{9CB74343-638F-6592-3CB5-A30582FADB95}"/>
          </ac:spMkLst>
        </pc:spChg>
        <pc:grpChg chg="del">
          <ac:chgData name="Nino Philip Ramones" userId="1068934f-e3b4-4e88-ba23-4cb57230c594" providerId="ADAL" clId="{CE1A2483-E38C-48E5-BC81-7BCC41BEAE8B}" dt="2023-03-24T13:37:22.763" v="7507" actId="478"/>
          <ac:grpSpMkLst>
            <pc:docMk/>
            <pc:sldMk cId="3447888896" sldId="262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4T06:49:54.793" v="2017" actId="14100"/>
          <ac:grpSpMkLst>
            <pc:docMk/>
            <pc:sldMk cId="3447888896" sldId="262"/>
            <ac:grpSpMk id="21" creationId="{3C28B22B-1312-4FEA-5511-77F6A8B00F01}"/>
          </ac:grpSpMkLst>
        </pc:grpChg>
        <pc:grpChg chg="add mod">
          <ac:chgData name="Nino Philip Ramones" userId="1068934f-e3b4-4e88-ba23-4cb57230c594" providerId="ADAL" clId="{CE1A2483-E38C-48E5-BC81-7BCC41BEAE8B}" dt="2023-03-24T13:37:23.437" v="7508"/>
          <ac:grpSpMkLst>
            <pc:docMk/>
            <pc:sldMk cId="3447888896" sldId="262"/>
            <ac:grpSpMk id="22" creationId="{6534A76F-79F2-15E3-B659-4E7B79386932}"/>
          </ac:grpSpMkLst>
        </pc:grpChg>
        <pc:grpChg chg="del">
          <ac:chgData name="Nino Philip Ramones" userId="1068934f-e3b4-4e88-ba23-4cb57230c594" providerId="ADAL" clId="{CE1A2483-E38C-48E5-BC81-7BCC41BEAE8B}" dt="2023-03-24T05:52:08.892" v="627" actId="165"/>
          <ac:grpSpMkLst>
            <pc:docMk/>
            <pc:sldMk cId="3447888896" sldId="262"/>
            <ac:grpSpMk id="33" creationId="{AD4707F5-6FE1-FEA7-D4DA-F7E1D4A0C644}"/>
          </ac:grpSpMkLst>
        </pc:grpChg>
        <pc:picChg chg="add mod modCrop">
          <ac:chgData name="Nino Philip Ramones" userId="1068934f-e3b4-4e88-ba23-4cb57230c594" providerId="ADAL" clId="{CE1A2483-E38C-48E5-BC81-7BCC41BEAE8B}" dt="2023-03-24T06:48:18.615" v="1982" actId="164"/>
          <ac:picMkLst>
            <pc:docMk/>
            <pc:sldMk cId="3447888896" sldId="262"/>
            <ac:picMk id="10" creationId="{8226DC24-F325-3F44-32D2-3A323B81FCEF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12" creationId="{4EEB2149-86C3-15B8-7AD3-FAB10E3E683B}"/>
          </ac:picMkLst>
        </pc:picChg>
        <pc:picChg chg="add mod modCrop">
          <ac:chgData name="Nino Philip Ramones" userId="1068934f-e3b4-4e88-ba23-4cb57230c594" providerId="ADAL" clId="{CE1A2483-E38C-48E5-BC81-7BCC41BEAE8B}" dt="2023-03-24T06:48:18.615" v="1982" actId="164"/>
          <ac:picMkLst>
            <pc:docMk/>
            <pc:sldMk cId="3447888896" sldId="262"/>
            <ac:picMk id="14" creationId="{24842BF2-216F-647F-2034-4A87FCBD331E}"/>
          </ac:picMkLst>
        </pc:picChg>
        <pc:picChg chg="add mod modCrop">
          <ac:chgData name="Nino Philip Ramones" userId="1068934f-e3b4-4e88-ba23-4cb57230c594" providerId="ADAL" clId="{CE1A2483-E38C-48E5-BC81-7BCC41BEAE8B}" dt="2023-03-24T06:50:11.932" v="2019" actId="1036"/>
          <ac:picMkLst>
            <pc:docMk/>
            <pc:sldMk cId="3447888896" sldId="262"/>
            <ac:picMk id="16" creationId="{02EA2C52-F75C-66B2-9A71-0E432100DDDB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18" creationId="{A79DE424-84D8-35E4-90FD-1BBFC50EA167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20" creationId="{03349A81-C18E-4ABA-F26E-57D7B1EFD38F}"/>
          </ac:picMkLst>
        </pc:picChg>
        <pc:picChg chg="del mod topLvl">
          <ac:chgData name="Nino Philip Ramones" userId="1068934f-e3b4-4e88-ba23-4cb57230c594" providerId="ADAL" clId="{CE1A2483-E38C-48E5-BC81-7BCC41BEAE8B}" dt="2023-03-24T06:39:18.860" v="1511" actId="478"/>
          <ac:picMkLst>
            <pc:docMk/>
            <pc:sldMk cId="3447888896" sldId="262"/>
            <ac:picMk id="28" creationId="{30D97CD0-6C59-1806-C479-57ADB800F47D}"/>
          </ac:picMkLst>
        </pc:picChg>
        <pc:picChg chg="del mod topLvl">
          <ac:chgData name="Nino Philip Ramones" userId="1068934f-e3b4-4e88-ba23-4cb57230c594" providerId="ADAL" clId="{CE1A2483-E38C-48E5-BC81-7BCC41BEAE8B}" dt="2023-03-24T05:52:12.859" v="628" actId="478"/>
          <ac:picMkLst>
            <pc:docMk/>
            <pc:sldMk cId="3447888896" sldId="262"/>
            <ac:picMk id="30" creationId="{4C3B4024-618D-5602-746E-2B142A7B2B8B}"/>
          </ac:picMkLst>
        </pc:picChg>
        <pc:cxnChg chg="mod">
          <ac:chgData name="Nino Philip Ramones" userId="1068934f-e3b4-4e88-ba23-4cb57230c594" providerId="ADAL" clId="{CE1A2483-E38C-48E5-BC81-7BCC41BEAE8B}" dt="2023-03-24T13:37:23.437" v="7508"/>
          <ac:cxnSpMkLst>
            <pc:docMk/>
            <pc:sldMk cId="3447888896" sldId="262"/>
            <ac:cxnSpMk id="23" creationId="{3356E87A-CA16-78A7-77D2-76EBC7F65914}"/>
          </ac:cxnSpMkLst>
        </pc:cxnChg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178388784" sldId="263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278429691" sldId="264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263550970" sldId="265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654599305" sldId="266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113147199" sldId="267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375385394" sldId="268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809057524" sldId="269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388577944" sldId="270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884965363" sldId="271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899211816" sldId="272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443818821" sldId="273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667507021" sldId="274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177777954" sldId="275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937963568" sldId="276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053214848" sldId="277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589416536" sldId="278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668961407" sldId="279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713819476" sldId="280"/>
        </pc:sldMkLst>
      </pc:sldChg>
      <pc:sldChg chg="addSp delSp modSp mod modNotesTx">
        <pc:chgData name="Nino Philip Ramones" userId="1068934f-e3b4-4e88-ba23-4cb57230c594" providerId="ADAL" clId="{CE1A2483-E38C-48E5-BC81-7BCC41BEAE8B}" dt="2023-03-26T09:02:45.345" v="26601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CE1A2483-E38C-48E5-BC81-7BCC41BEAE8B}" dt="2023-03-25T10:11:49.214" v="10005"/>
          <ac:spMkLst>
            <pc:docMk/>
            <pc:sldMk cId="3042634148" sldId="281"/>
            <ac:spMk id="4" creationId="{76864BAD-3B18-C72F-CC64-563AF3336E11}"/>
          </ac:spMkLst>
        </pc:spChg>
        <pc:spChg chg="mod">
          <ac:chgData name="Nino Philip Ramones" userId="1068934f-e3b4-4e88-ba23-4cb57230c594" providerId="ADAL" clId="{CE1A2483-E38C-48E5-BC81-7BCC41BEAE8B}" dt="2023-03-25T10:11:49.214" v="10005"/>
          <ac:spMkLst>
            <pc:docMk/>
            <pc:sldMk cId="3042634148" sldId="281"/>
            <ac:spMk id="5" creationId="{9CB76D31-2C79-0331-D6E7-2FA8BC232AF6}"/>
          </ac:spMkLst>
        </pc:spChg>
        <pc:spChg chg="mod">
          <ac:chgData name="Nino Philip Ramones" userId="1068934f-e3b4-4e88-ba23-4cb57230c594" providerId="ADAL" clId="{CE1A2483-E38C-48E5-BC81-7BCC41BEAE8B}" dt="2023-03-26T09:02:45.345" v="26601" actId="2711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4T13:37:43.736" v="7516"/>
          <ac:spMkLst>
            <pc:docMk/>
            <pc:sldMk cId="3042634148" sldId="281"/>
            <ac:spMk id="15" creationId="{FF3BBCC9-62E4-F23C-C546-577D8945B585}"/>
          </ac:spMkLst>
        </pc:spChg>
        <pc:spChg chg="mod">
          <ac:chgData name="Nino Philip Ramones" userId="1068934f-e3b4-4e88-ba23-4cb57230c594" providerId="ADAL" clId="{CE1A2483-E38C-48E5-BC81-7BCC41BEAE8B}" dt="2023-03-24T13:37:43.736" v="7516"/>
          <ac:spMkLst>
            <pc:docMk/>
            <pc:sldMk cId="3042634148" sldId="281"/>
            <ac:spMk id="16" creationId="{91D9AC69-A140-231E-1993-7A669B58AB94}"/>
          </ac:spMkLst>
        </pc:spChg>
        <pc:grpChg chg="add mod">
          <ac:chgData name="Nino Philip Ramones" userId="1068934f-e3b4-4e88-ba23-4cb57230c594" providerId="ADAL" clId="{CE1A2483-E38C-48E5-BC81-7BCC41BEAE8B}" dt="2023-03-25T10:11:49.214" v="10005"/>
          <ac:grpSpMkLst>
            <pc:docMk/>
            <pc:sldMk cId="3042634148" sldId="281"/>
            <ac:grpSpMk id="2" creationId="{5EABA244-7A38-E271-5051-10FF5D7551A4}"/>
          </ac:grpSpMkLst>
        </pc:grpChg>
        <pc:grpChg chg="del">
          <ac:chgData name="Nino Philip Ramones" userId="1068934f-e3b4-4e88-ba23-4cb57230c594" providerId="ADAL" clId="{CE1A2483-E38C-48E5-BC81-7BCC41BEAE8B}" dt="2023-03-24T13:37:43.259" v="7515" actId="478"/>
          <ac:grpSpMkLst>
            <pc:docMk/>
            <pc:sldMk cId="3042634148" sldId="281"/>
            <ac:grpSpMk id="2" creationId="{67F3DB62-8ACD-0F47-2790-041A8C3C3A76}"/>
          </ac:grpSpMkLst>
        </pc:grpChg>
        <pc:grpChg chg="add del mod">
          <ac:chgData name="Nino Philip Ramones" userId="1068934f-e3b4-4e88-ba23-4cb57230c594" providerId="ADAL" clId="{CE1A2483-E38C-48E5-BC81-7BCC41BEAE8B}" dt="2023-03-25T10:11:48.631" v="10004" actId="478"/>
          <ac:grpSpMkLst>
            <pc:docMk/>
            <pc:sldMk cId="3042634148" sldId="281"/>
            <ac:grpSpMk id="7" creationId="{9FE7345E-CBAE-78B7-7B2F-43711CAB67F7}"/>
          </ac:grpSpMkLst>
        </pc:grpChg>
        <pc:cxnChg chg="mod">
          <ac:chgData name="Nino Philip Ramones" userId="1068934f-e3b4-4e88-ba23-4cb57230c594" providerId="ADAL" clId="{CE1A2483-E38C-48E5-BC81-7BCC41BEAE8B}" dt="2023-03-25T10:11:49.214" v="10005"/>
          <ac:cxnSpMkLst>
            <pc:docMk/>
            <pc:sldMk cId="3042634148" sldId="281"/>
            <ac:cxnSpMk id="3" creationId="{0F1CEC05-C38A-9121-8BDD-3E9E18D392B2}"/>
          </ac:cxnSpMkLst>
        </pc:cxnChg>
        <pc:cxnChg chg="mod">
          <ac:chgData name="Nino Philip Ramones" userId="1068934f-e3b4-4e88-ba23-4cb57230c594" providerId="ADAL" clId="{CE1A2483-E38C-48E5-BC81-7BCC41BEAE8B}" dt="2023-03-24T13:37:43.736" v="7516"/>
          <ac:cxnSpMkLst>
            <pc:docMk/>
            <pc:sldMk cId="3042634148" sldId="281"/>
            <ac:cxnSpMk id="9" creationId="{FB6A24D1-AF6B-697E-21C8-EF8AD9658E6A}"/>
          </ac:cxnSpMkLst>
        </pc:cxnChg>
      </pc:sldChg>
      <pc:sldChg chg="addSp delSp modSp mod">
        <pc:chgData name="Nino Philip Ramones" userId="1068934f-e3b4-4e88-ba23-4cb57230c594" providerId="ADAL" clId="{CE1A2483-E38C-48E5-BC81-7BCC41BEAE8B}" dt="2023-03-26T09:08:48.902" v="26868" actId="20577"/>
        <pc:sldMkLst>
          <pc:docMk/>
          <pc:sldMk cId="2124879564" sldId="282"/>
        </pc:sldMkLst>
        <pc:spChg chg="mod">
          <ac:chgData name="Nino Philip Ramones" userId="1068934f-e3b4-4e88-ba23-4cb57230c594" providerId="ADAL" clId="{CE1A2483-E38C-48E5-BC81-7BCC41BEAE8B}" dt="2023-03-26T09:08:48.902" v="26868" actId="20577"/>
          <ac:spMkLst>
            <pc:docMk/>
            <pc:sldMk cId="2124879564" sldId="28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9:07:37.555" v="26847" actId="20577"/>
          <ac:spMkLst>
            <pc:docMk/>
            <pc:sldMk cId="2124879564" sldId="282"/>
            <ac:spMk id="7" creationId="{371E6B4D-82A7-5E51-F870-CD5CB44F69BE}"/>
          </ac:spMkLst>
        </pc:spChg>
        <pc:spChg chg="mod">
          <ac:chgData name="Nino Philip Ramones" userId="1068934f-e3b4-4e88-ba23-4cb57230c594" providerId="ADAL" clId="{CE1A2483-E38C-48E5-BC81-7BCC41BEAE8B}" dt="2023-03-26T09:07:13.709" v="26837" actId="20577"/>
          <ac:spMkLst>
            <pc:docMk/>
            <pc:sldMk cId="2124879564" sldId="282"/>
            <ac:spMk id="9" creationId="{5A8CE56E-616D-7AEA-3FD6-3C2C4ED2E77D}"/>
          </ac:spMkLst>
        </pc:spChg>
        <pc:spChg chg="del mod">
          <ac:chgData name="Nino Philip Ramones" userId="1068934f-e3b4-4e88-ba23-4cb57230c594" providerId="ADAL" clId="{CE1A2483-E38C-48E5-BC81-7BCC41BEAE8B}" dt="2023-03-26T09:07:25.179" v="26838" actId="478"/>
          <ac:spMkLst>
            <pc:docMk/>
            <pc:sldMk cId="2124879564" sldId="282"/>
            <ac:spMk id="15" creationId="{B7016611-C19B-F981-0493-1C1AAFFC517B}"/>
          </ac:spMkLst>
        </pc:spChg>
        <pc:spChg chg="del mod">
          <ac:chgData name="Nino Philip Ramones" userId="1068934f-e3b4-4e88-ba23-4cb57230c594" providerId="ADAL" clId="{CE1A2483-E38C-48E5-BC81-7BCC41BEAE8B}" dt="2023-03-26T09:07:25.179" v="26838" actId="478"/>
          <ac:spMkLst>
            <pc:docMk/>
            <pc:sldMk cId="2124879564" sldId="282"/>
            <ac:spMk id="16" creationId="{93640B3D-36FC-1768-2FB8-1BFEB1323F57}"/>
          </ac:spMkLst>
        </pc:spChg>
        <pc:spChg chg="mod">
          <ac:chgData name="Nino Philip Ramones" userId="1068934f-e3b4-4e88-ba23-4cb57230c594" providerId="ADAL" clId="{CE1A2483-E38C-48E5-BC81-7BCC41BEAE8B}" dt="2023-03-26T09:04:43.815" v="26736"/>
          <ac:spMkLst>
            <pc:docMk/>
            <pc:sldMk cId="2124879564" sldId="282"/>
            <ac:spMk id="19" creationId="{42596169-A103-C299-668D-A43D2FBAA062}"/>
          </ac:spMkLst>
        </pc:spChg>
        <pc:spChg chg="mod">
          <ac:chgData name="Nino Philip Ramones" userId="1068934f-e3b4-4e88-ba23-4cb57230c594" providerId="ADAL" clId="{CE1A2483-E38C-48E5-BC81-7BCC41BEAE8B}" dt="2023-03-26T09:04:43.815" v="26736"/>
          <ac:spMkLst>
            <pc:docMk/>
            <pc:sldMk cId="2124879564" sldId="282"/>
            <ac:spMk id="20" creationId="{783B1446-128E-E52A-4386-5BFAF935DC3A}"/>
          </ac:spMkLst>
        </pc:spChg>
        <pc:grpChg chg="del">
          <ac:chgData name="Nino Philip Ramones" userId="1068934f-e3b4-4e88-ba23-4cb57230c594" providerId="ADAL" clId="{CE1A2483-E38C-48E5-BC81-7BCC41BEAE8B}" dt="2023-03-26T09:04:43.109" v="26735" actId="478"/>
          <ac:grpSpMkLst>
            <pc:docMk/>
            <pc:sldMk cId="2124879564" sldId="282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6T09:04:43.815" v="26736"/>
          <ac:grpSpMkLst>
            <pc:docMk/>
            <pc:sldMk cId="2124879564" sldId="282"/>
            <ac:grpSpMk id="17" creationId="{BFFA929E-84CD-1FBE-F02F-C2D7746FEE95}"/>
          </ac:grpSpMkLst>
        </pc:grpChg>
        <pc:cxnChg chg="mod">
          <ac:chgData name="Nino Philip Ramones" userId="1068934f-e3b4-4e88-ba23-4cb57230c594" providerId="ADAL" clId="{CE1A2483-E38C-48E5-BC81-7BCC41BEAE8B}" dt="2023-03-26T09:04:43.815" v="26736"/>
          <ac:cxnSpMkLst>
            <pc:docMk/>
            <pc:sldMk cId="2124879564" sldId="282"/>
            <ac:cxnSpMk id="18" creationId="{D97361BA-92AF-0C76-2AC2-3358D1E0F988}"/>
          </ac:cxnSpMkLst>
        </pc:cxnChg>
      </pc:sldChg>
      <pc:sldChg chg="addSp delSp modSp add mod">
        <pc:chgData name="Nino Philip Ramones" userId="1068934f-e3b4-4e88-ba23-4cb57230c594" providerId="ADAL" clId="{CE1A2483-E38C-48E5-BC81-7BCC41BEAE8B}" dt="2023-03-26T02:26:02.846" v="13035" actId="6549"/>
        <pc:sldMkLst>
          <pc:docMk/>
          <pc:sldMk cId="1195419599" sldId="283"/>
        </pc:sldMkLst>
        <pc:spChg chg="mod">
          <ac:chgData name="Nino Philip Ramones" userId="1068934f-e3b4-4e88-ba23-4cb57230c594" providerId="ADAL" clId="{CE1A2483-E38C-48E5-BC81-7BCC41BEAE8B}" dt="2023-03-26T02:26:02.846" v="13035" actId="6549"/>
          <ac:spMkLst>
            <pc:docMk/>
            <pc:sldMk cId="1195419599" sldId="28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06:49:12.478" v="2011" actId="478"/>
          <ac:spMkLst>
            <pc:docMk/>
            <pc:sldMk cId="1195419599" sldId="283"/>
            <ac:spMk id="7" creationId="{6F2A02D8-D1DC-4B6B-4563-8D195DDC3A52}"/>
          </ac:spMkLst>
        </pc:spChg>
        <pc:spChg chg="mod">
          <ac:chgData name="Nino Philip Ramones" userId="1068934f-e3b4-4e88-ba23-4cb57230c594" providerId="ADAL" clId="{CE1A2483-E38C-48E5-BC81-7BCC41BEAE8B}" dt="2023-03-24T10:28:14.767" v="4060" actId="1076"/>
          <ac:spMkLst>
            <pc:docMk/>
            <pc:sldMk cId="1195419599" sldId="283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6T02:25:37.315" v="13034" actId="14100"/>
          <ac:spMkLst>
            <pc:docMk/>
            <pc:sldMk cId="1195419599" sldId="283"/>
            <ac:spMk id="19" creationId="{595C8069-4FD3-1605-88CE-F6979A3F5081}"/>
          </ac:spMkLst>
        </pc:spChg>
        <pc:spChg chg="add del mod">
          <ac:chgData name="Nino Philip Ramones" userId="1068934f-e3b4-4e88-ba23-4cb57230c594" providerId="ADAL" clId="{CE1A2483-E38C-48E5-BC81-7BCC41BEAE8B}" dt="2023-03-24T11:05:20.604" v="5525" actId="478"/>
          <ac:spMkLst>
            <pc:docMk/>
            <pc:sldMk cId="1195419599" sldId="283"/>
            <ac:spMk id="20" creationId="{B5DB1066-D46E-8E57-AAF6-B4A38A6960CE}"/>
          </ac:spMkLst>
        </pc:spChg>
        <pc:spChg chg="add mod">
          <ac:chgData name="Nino Philip Ramones" userId="1068934f-e3b4-4e88-ba23-4cb57230c594" providerId="ADAL" clId="{CE1A2483-E38C-48E5-BC81-7BCC41BEAE8B}" dt="2023-03-26T01:33:36.599" v="12433" actId="6549"/>
          <ac:spMkLst>
            <pc:docMk/>
            <pc:sldMk cId="1195419599" sldId="283"/>
            <ac:spMk id="22" creationId="{23A03D95-62C3-EB9B-0FA8-EE8A8F46A45B}"/>
          </ac:spMkLst>
        </pc:spChg>
        <pc:spChg chg="mod">
          <ac:chgData name="Nino Philip Ramones" userId="1068934f-e3b4-4e88-ba23-4cb57230c594" providerId="ADAL" clId="{CE1A2483-E38C-48E5-BC81-7BCC41BEAE8B}" dt="2023-03-24T13:37:34.195" v="7512"/>
          <ac:spMkLst>
            <pc:docMk/>
            <pc:sldMk cId="1195419599" sldId="283"/>
            <ac:spMk id="25" creationId="{9E7AB0F3-07E1-D71F-696D-F1D11D0D61CE}"/>
          </ac:spMkLst>
        </pc:spChg>
        <pc:spChg chg="mod">
          <ac:chgData name="Nino Philip Ramones" userId="1068934f-e3b4-4e88-ba23-4cb57230c594" providerId="ADAL" clId="{CE1A2483-E38C-48E5-BC81-7BCC41BEAE8B}" dt="2023-03-24T13:37:34.195" v="7512"/>
          <ac:spMkLst>
            <pc:docMk/>
            <pc:sldMk cId="1195419599" sldId="283"/>
            <ac:spMk id="26" creationId="{043F5DF6-E7D2-DD1D-4196-5BB51C338B63}"/>
          </ac:spMkLst>
        </pc:spChg>
        <pc:grpChg chg="del">
          <ac:chgData name="Nino Philip Ramones" userId="1068934f-e3b4-4e88-ba23-4cb57230c594" providerId="ADAL" clId="{CE1A2483-E38C-48E5-BC81-7BCC41BEAE8B}" dt="2023-03-24T13:37:33.674" v="7511" actId="478"/>
          <ac:grpSpMkLst>
            <pc:docMk/>
            <pc:sldMk cId="1195419599" sldId="283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4T10:36:42.828" v="4072" actId="1076"/>
          <ac:grpSpMkLst>
            <pc:docMk/>
            <pc:sldMk cId="1195419599" sldId="283"/>
            <ac:grpSpMk id="18" creationId="{468619EB-5F72-0578-B566-9615FF705FBA}"/>
          </ac:grpSpMkLst>
        </pc:grpChg>
        <pc:grpChg chg="del">
          <ac:chgData name="Nino Philip Ramones" userId="1068934f-e3b4-4e88-ba23-4cb57230c594" providerId="ADAL" clId="{CE1A2483-E38C-48E5-BC81-7BCC41BEAE8B}" dt="2023-03-24T06:49:10.243" v="2010" actId="478"/>
          <ac:grpSpMkLst>
            <pc:docMk/>
            <pc:sldMk cId="1195419599" sldId="283"/>
            <ac:grpSpMk id="21" creationId="{3C28B22B-1312-4FEA-5511-77F6A8B00F01}"/>
          </ac:grpSpMkLst>
        </pc:grpChg>
        <pc:grpChg chg="add mod">
          <ac:chgData name="Nino Philip Ramones" userId="1068934f-e3b4-4e88-ba23-4cb57230c594" providerId="ADAL" clId="{CE1A2483-E38C-48E5-BC81-7BCC41BEAE8B}" dt="2023-03-24T13:37:34.195" v="7512"/>
          <ac:grpSpMkLst>
            <pc:docMk/>
            <pc:sldMk cId="1195419599" sldId="283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CE1A2483-E38C-48E5-BC81-7BCC41BEAE8B}" dt="2023-03-25T10:17:59.360" v="10117" actId="167"/>
          <ac:picMkLst>
            <pc:docMk/>
            <pc:sldMk cId="1195419599" sldId="283"/>
            <ac:picMk id="2" creationId="{B6D68474-58FF-A2C4-53B9-436435CC8BD6}"/>
          </ac:picMkLst>
        </pc:picChg>
        <pc:picChg chg="add mod modCrop">
          <ac:chgData name="Nino Philip Ramones" userId="1068934f-e3b4-4e88-ba23-4cb57230c594" providerId="ADAL" clId="{CE1A2483-E38C-48E5-BC81-7BCC41BEAE8B}" dt="2023-03-24T10:27:36.454" v="4046" actId="465"/>
          <ac:picMkLst>
            <pc:docMk/>
            <pc:sldMk cId="1195419599" sldId="283"/>
            <ac:picMk id="11" creationId="{8D5AF87B-2EBD-BFB1-713D-3DB329C0C991}"/>
          </ac:picMkLst>
        </pc:picChg>
        <pc:picChg chg="add mod modCrop">
          <ac:chgData name="Nino Philip Ramones" userId="1068934f-e3b4-4e88-ba23-4cb57230c594" providerId="ADAL" clId="{CE1A2483-E38C-48E5-BC81-7BCC41BEAE8B}" dt="2023-03-24T10:27:26.027" v="4045" actId="1036"/>
          <ac:picMkLst>
            <pc:docMk/>
            <pc:sldMk cId="1195419599" sldId="283"/>
            <ac:picMk id="13" creationId="{7609DC41-D66D-E777-69D4-0DEE2750DF85}"/>
          </ac:picMkLst>
        </pc:picChg>
        <pc:picChg chg="add mod modCrop">
          <ac:chgData name="Nino Philip Ramones" userId="1068934f-e3b4-4e88-ba23-4cb57230c594" providerId="ADAL" clId="{CE1A2483-E38C-48E5-BC81-7BCC41BEAE8B}" dt="2023-03-24T10:26:03.330" v="4036" actId="164"/>
          <ac:picMkLst>
            <pc:docMk/>
            <pc:sldMk cId="1195419599" sldId="283"/>
            <ac:picMk id="17" creationId="{A4E064A0-B6A4-6BF3-AEFF-0AD17F63FBB6}"/>
          </ac:picMkLst>
        </pc:picChg>
        <pc:picChg chg="add del mod">
          <ac:chgData name="Nino Philip Ramones" userId="1068934f-e3b4-4e88-ba23-4cb57230c594" providerId="ADAL" clId="{CE1A2483-E38C-48E5-BC81-7BCC41BEAE8B}" dt="2023-03-25T10:18:01.820" v="10118" actId="478"/>
          <ac:picMkLst>
            <pc:docMk/>
            <pc:sldMk cId="1195419599" sldId="283"/>
            <ac:picMk id="2050" creationId="{FE5D3419-CBCC-E3CE-0834-5E0B343A6275}"/>
          </ac:picMkLst>
        </pc:picChg>
        <pc:cxnChg chg="mod">
          <ac:chgData name="Nino Philip Ramones" userId="1068934f-e3b4-4e88-ba23-4cb57230c594" providerId="ADAL" clId="{CE1A2483-E38C-48E5-BC81-7BCC41BEAE8B}" dt="2023-03-24T13:37:34.195" v="7512"/>
          <ac:cxnSpMkLst>
            <pc:docMk/>
            <pc:sldMk cId="1195419599" sldId="283"/>
            <ac:cxnSpMk id="24" creationId="{945B1D10-93B8-489F-AEF8-8EFC0AD8DA53}"/>
          </ac:cxnSpMkLst>
        </pc:cxnChg>
      </pc:sldChg>
      <pc:sldChg chg="addSp delSp modSp add mod ord">
        <pc:chgData name="Nino Philip Ramones" userId="1068934f-e3b4-4e88-ba23-4cb57230c594" providerId="ADAL" clId="{CE1A2483-E38C-48E5-BC81-7BCC41BEAE8B}" dt="2023-03-26T07:45:38.566" v="21870" actId="1035"/>
        <pc:sldMkLst>
          <pc:docMk/>
          <pc:sldMk cId="3736050571" sldId="284"/>
        </pc:sldMkLst>
        <pc:spChg chg="mod">
          <ac:chgData name="Nino Philip Ramones" userId="1068934f-e3b4-4e88-ba23-4cb57230c594" providerId="ADAL" clId="{CE1A2483-E38C-48E5-BC81-7BCC41BEAE8B}" dt="2023-03-24T11:57:58.520" v="5801" actId="1035"/>
          <ac:spMkLst>
            <pc:docMk/>
            <pc:sldMk cId="3736050571" sldId="284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4T13:38:41.128" v="7582" actId="20577"/>
          <ac:spMkLst>
            <pc:docMk/>
            <pc:sldMk cId="3736050571" sldId="284"/>
            <ac:spMk id="7" creationId="{C0D13422-DCD1-D85A-4698-5D246F768AB4}"/>
          </ac:spMkLst>
        </pc:spChg>
        <pc:spChg chg="mod">
          <ac:chgData name="Nino Philip Ramones" userId="1068934f-e3b4-4e88-ba23-4cb57230c594" providerId="ADAL" clId="{CE1A2483-E38C-48E5-BC81-7BCC41BEAE8B}" dt="2023-03-24T11:58:20.415" v="5813" actId="20577"/>
          <ac:spMkLst>
            <pc:docMk/>
            <pc:sldMk cId="3736050571" sldId="284"/>
            <ac:spMk id="8" creationId="{32B64BE8-E37B-9676-4EB5-17CAABB97627}"/>
          </ac:spMkLst>
        </pc:spChg>
        <pc:spChg chg="add del mod">
          <ac:chgData name="Nino Philip Ramones" userId="1068934f-e3b4-4e88-ba23-4cb57230c594" providerId="ADAL" clId="{CE1A2483-E38C-48E5-BC81-7BCC41BEAE8B}" dt="2023-03-24T10:17:20.825" v="3853" actId="478"/>
          <ac:spMkLst>
            <pc:docMk/>
            <pc:sldMk cId="3736050571" sldId="284"/>
            <ac:spMk id="9" creationId="{F674F0A4-D090-01AC-8999-18378F35D8D0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1" creationId="{6189316F-36D4-74AF-2F4D-CA6835FCF4D1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2" creationId="{081E5793-598E-13F1-FFC1-2E2B37B7A862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3" creationId="{0077A9FE-2A78-C1A9-45A7-24BFB95107EB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4" creationId="{FCD494D1-63B4-BE0A-BC53-95121561D8CA}"/>
          </ac:spMkLst>
        </pc:spChg>
        <pc:spChg chg="add del mod">
          <ac:chgData name="Nino Philip Ramones" userId="1068934f-e3b4-4e88-ba23-4cb57230c594" providerId="ADAL" clId="{CE1A2483-E38C-48E5-BC81-7BCC41BEAE8B}" dt="2023-03-24T11:57:39.667" v="5785" actId="478"/>
          <ac:spMkLst>
            <pc:docMk/>
            <pc:sldMk cId="3736050571" sldId="284"/>
            <ac:spMk id="15" creationId="{258F3AD2-BCEF-1349-6418-5EA2D43C4EFC}"/>
          </ac:spMkLst>
        </pc:spChg>
        <pc:spChg chg="mod">
          <ac:chgData name="Nino Philip Ramones" userId="1068934f-e3b4-4e88-ba23-4cb57230c594" providerId="ADAL" clId="{CE1A2483-E38C-48E5-BC81-7BCC41BEAE8B}" dt="2023-03-24T13:37:28.560" v="7510"/>
          <ac:spMkLst>
            <pc:docMk/>
            <pc:sldMk cId="3736050571" sldId="284"/>
            <ac:spMk id="18" creationId="{DE121BC2-96EF-9E14-2ACC-4B73C569E118}"/>
          </ac:spMkLst>
        </pc:spChg>
        <pc:spChg chg="mod">
          <ac:chgData name="Nino Philip Ramones" userId="1068934f-e3b4-4e88-ba23-4cb57230c594" providerId="ADAL" clId="{CE1A2483-E38C-48E5-BC81-7BCC41BEAE8B}" dt="2023-03-24T13:37:28.560" v="7510"/>
          <ac:spMkLst>
            <pc:docMk/>
            <pc:sldMk cId="3736050571" sldId="284"/>
            <ac:spMk id="19" creationId="{264C5272-7B75-A721-E1E9-42F5FF53D048}"/>
          </ac:spMkLst>
        </pc:spChg>
        <pc:grpChg chg="del">
          <ac:chgData name="Nino Philip Ramones" userId="1068934f-e3b4-4e88-ba23-4cb57230c594" providerId="ADAL" clId="{CE1A2483-E38C-48E5-BC81-7BCC41BEAE8B}" dt="2023-03-24T13:37:27.995" v="7509" actId="478"/>
          <ac:grpSpMkLst>
            <pc:docMk/>
            <pc:sldMk cId="3736050571" sldId="284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6T07:45:38.566" v="21870" actId="1035"/>
          <ac:grpSpMkLst>
            <pc:docMk/>
            <pc:sldMk cId="3736050571" sldId="284"/>
            <ac:grpSpMk id="10" creationId="{0C81D6C6-F733-3488-65BE-4A37C743DDDF}"/>
          </ac:grpSpMkLst>
        </pc:grpChg>
        <pc:grpChg chg="add mod">
          <ac:chgData name="Nino Philip Ramones" userId="1068934f-e3b4-4e88-ba23-4cb57230c594" providerId="ADAL" clId="{CE1A2483-E38C-48E5-BC81-7BCC41BEAE8B}" dt="2023-03-24T13:37:28.560" v="7510"/>
          <ac:grpSpMkLst>
            <pc:docMk/>
            <pc:sldMk cId="3736050571" sldId="284"/>
            <ac:grpSpMk id="16" creationId="{D9289072-D308-8A3C-C7AB-06C13C782BB3}"/>
          </ac:grpSpMkLst>
        </pc:grpChg>
        <pc:picChg chg="add mod">
          <ac:chgData name="Nino Philip Ramones" userId="1068934f-e3b4-4e88-ba23-4cb57230c594" providerId="ADAL" clId="{CE1A2483-E38C-48E5-BC81-7BCC41BEAE8B}" dt="2023-03-24T13:39:18.448" v="7584" actId="1035"/>
          <ac:picMkLst>
            <pc:docMk/>
            <pc:sldMk cId="3736050571" sldId="284"/>
            <ac:picMk id="1026" creationId="{279DC88B-F6B3-4DD7-6846-9EBFD6EBCFAC}"/>
          </ac:picMkLst>
        </pc:picChg>
        <pc:cxnChg chg="mod">
          <ac:chgData name="Nino Philip Ramones" userId="1068934f-e3b4-4e88-ba23-4cb57230c594" providerId="ADAL" clId="{CE1A2483-E38C-48E5-BC81-7BCC41BEAE8B}" dt="2023-03-24T13:37:28.560" v="7510"/>
          <ac:cxnSpMkLst>
            <pc:docMk/>
            <pc:sldMk cId="3736050571" sldId="284"/>
            <ac:cxnSpMk id="17" creationId="{97D88614-484D-65AC-B263-5D7851263D8F}"/>
          </ac:cxnSpMkLst>
        </pc:cxnChg>
      </pc:sldChg>
      <pc:sldChg chg="addSp delSp modSp add mod ord">
        <pc:chgData name="Nino Philip Ramones" userId="1068934f-e3b4-4e88-ba23-4cb57230c594" providerId="ADAL" clId="{CE1A2483-E38C-48E5-BC81-7BCC41BEAE8B}" dt="2023-03-26T02:26:31.130" v="13036" actId="1036"/>
        <pc:sldMkLst>
          <pc:docMk/>
          <pc:sldMk cId="3361120979" sldId="285"/>
        </pc:sldMkLst>
        <pc:spChg chg="mod">
          <ac:chgData name="Nino Philip Ramones" userId="1068934f-e3b4-4e88-ba23-4cb57230c594" providerId="ADAL" clId="{CE1A2483-E38C-48E5-BC81-7BCC41BEAE8B}" dt="2023-03-24T14:25:16.406" v="7689" actId="20577"/>
          <ac:spMkLst>
            <pc:docMk/>
            <pc:sldMk cId="3361120979" sldId="28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11:24:59.880" v="5562" actId="478"/>
          <ac:spMkLst>
            <pc:docMk/>
            <pc:sldMk cId="3361120979" sldId="285"/>
            <ac:spMk id="7" creationId="{C0D13422-DCD1-D85A-4698-5D246F768AB4}"/>
          </ac:spMkLst>
        </pc:spChg>
        <pc:spChg chg="mod">
          <ac:chgData name="Nino Philip Ramones" userId="1068934f-e3b4-4e88-ba23-4cb57230c594" providerId="ADAL" clId="{CE1A2483-E38C-48E5-BC81-7BCC41BEAE8B}" dt="2023-03-24T13:09:00.425" v="6274" actId="20577"/>
          <ac:spMkLst>
            <pc:docMk/>
            <pc:sldMk cId="3361120979" sldId="285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5T10:32:31.178" v="10142" actId="20577"/>
          <ac:spMkLst>
            <pc:docMk/>
            <pc:sldMk cId="3361120979" sldId="285"/>
            <ac:spMk id="20" creationId="{71519BD6-B685-4832-F429-601E68B32B02}"/>
          </ac:spMkLst>
        </pc:spChg>
        <pc:spChg chg="add mod">
          <ac:chgData name="Nino Philip Ramones" userId="1068934f-e3b4-4e88-ba23-4cb57230c594" providerId="ADAL" clId="{CE1A2483-E38C-48E5-BC81-7BCC41BEAE8B}" dt="2023-03-26T02:26:31.130" v="13036" actId="1036"/>
          <ac:spMkLst>
            <pc:docMk/>
            <pc:sldMk cId="3361120979" sldId="285"/>
            <ac:spMk id="21" creationId="{6BCA70CC-68A2-D09B-3C52-C3C7BCFE638C}"/>
          </ac:spMkLst>
        </pc:spChg>
        <pc:spChg chg="mod">
          <ac:chgData name="Nino Philip Ramones" userId="1068934f-e3b4-4e88-ba23-4cb57230c594" providerId="ADAL" clId="{CE1A2483-E38C-48E5-BC81-7BCC41BEAE8B}" dt="2023-03-24T13:37:38.775" v="7514"/>
          <ac:spMkLst>
            <pc:docMk/>
            <pc:sldMk cId="3361120979" sldId="285"/>
            <ac:spMk id="24" creationId="{FA62F1FF-ABED-4BC9-6E59-D0634D9E1407}"/>
          </ac:spMkLst>
        </pc:spChg>
        <pc:spChg chg="mod">
          <ac:chgData name="Nino Philip Ramones" userId="1068934f-e3b4-4e88-ba23-4cb57230c594" providerId="ADAL" clId="{CE1A2483-E38C-48E5-BC81-7BCC41BEAE8B}" dt="2023-03-24T13:37:38.775" v="7514"/>
          <ac:spMkLst>
            <pc:docMk/>
            <pc:sldMk cId="3361120979" sldId="285"/>
            <ac:spMk id="25" creationId="{2E1D7EDE-7D6B-B810-372C-9BC4B4620FF9}"/>
          </ac:spMkLst>
        </pc:spChg>
        <pc:grpChg chg="del">
          <ac:chgData name="Nino Philip Ramones" userId="1068934f-e3b4-4e88-ba23-4cb57230c594" providerId="ADAL" clId="{CE1A2483-E38C-48E5-BC81-7BCC41BEAE8B}" dt="2023-03-24T13:37:38.302" v="7513" actId="478"/>
          <ac:grpSpMkLst>
            <pc:docMk/>
            <pc:sldMk cId="3361120979" sldId="285"/>
            <ac:grpSpMk id="2" creationId="{67F3DB62-8ACD-0F47-2790-041A8C3C3A76}"/>
          </ac:grpSpMkLst>
        </pc:grpChg>
        <pc:grpChg chg="del">
          <ac:chgData name="Nino Philip Ramones" userId="1068934f-e3b4-4e88-ba23-4cb57230c594" providerId="ADAL" clId="{CE1A2483-E38C-48E5-BC81-7BCC41BEAE8B}" dt="2023-03-24T11:24:59.880" v="5562" actId="478"/>
          <ac:grpSpMkLst>
            <pc:docMk/>
            <pc:sldMk cId="3361120979" sldId="285"/>
            <ac:grpSpMk id="10" creationId="{0C81D6C6-F733-3488-65BE-4A37C743DDDF}"/>
          </ac:grpSpMkLst>
        </pc:grpChg>
        <pc:grpChg chg="add mod">
          <ac:chgData name="Nino Philip Ramones" userId="1068934f-e3b4-4e88-ba23-4cb57230c594" providerId="ADAL" clId="{CE1A2483-E38C-48E5-BC81-7BCC41BEAE8B}" dt="2023-03-24T13:37:38.775" v="7514"/>
          <ac:grpSpMkLst>
            <pc:docMk/>
            <pc:sldMk cId="3361120979" sldId="285"/>
            <ac:grpSpMk id="22" creationId="{C90C2E7B-49DE-9AD8-2DD7-9B1F362237D7}"/>
          </ac:grpSpMkLst>
        </pc:grpChg>
        <pc:picChg chg="add mod modCrop">
          <ac:chgData name="Nino Philip Ramones" userId="1068934f-e3b4-4e88-ba23-4cb57230c594" providerId="ADAL" clId="{CE1A2483-E38C-48E5-BC81-7BCC41BEAE8B}" dt="2023-03-24T12:14:38.449" v="6194" actId="14100"/>
          <ac:picMkLst>
            <pc:docMk/>
            <pc:sldMk cId="3361120979" sldId="285"/>
            <ac:picMk id="15" creationId="{CB58F947-C919-5D6F-C607-D8D4EAE13F5E}"/>
          </ac:picMkLst>
        </pc:picChg>
        <pc:picChg chg="add mod modCrop">
          <ac:chgData name="Nino Philip Ramones" userId="1068934f-e3b4-4e88-ba23-4cb57230c594" providerId="ADAL" clId="{CE1A2483-E38C-48E5-BC81-7BCC41BEAE8B}" dt="2023-03-24T12:16:19.195" v="6202" actId="1076"/>
          <ac:picMkLst>
            <pc:docMk/>
            <pc:sldMk cId="3361120979" sldId="285"/>
            <ac:picMk id="17" creationId="{E89061CF-D4B1-11BA-383B-0C1803DFB5B0}"/>
          </ac:picMkLst>
        </pc:picChg>
        <pc:picChg chg="add mod modCrop">
          <ac:chgData name="Nino Philip Ramones" userId="1068934f-e3b4-4e88-ba23-4cb57230c594" providerId="ADAL" clId="{CE1A2483-E38C-48E5-BC81-7BCC41BEAE8B}" dt="2023-03-24T12:16:13.517" v="6201" actId="1076"/>
          <ac:picMkLst>
            <pc:docMk/>
            <pc:sldMk cId="3361120979" sldId="285"/>
            <ac:picMk id="19" creationId="{805D0939-829F-B065-84B1-FC361DECC4DB}"/>
          </ac:picMkLst>
        </pc:picChg>
        <pc:picChg chg="del">
          <ac:chgData name="Nino Philip Ramones" userId="1068934f-e3b4-4e88-ba23-4cb57230c594" providerId="ADAL" clId="{CE1A2483-E38C-48E5-BC81-7BCC41BEAE8B}" dt="2023-03-24T11:24:57.043" v="5561" actId="478"/>
          <ac:picMkLst>
            <pc:docMk/>
            <pc:sldMk cId="3361120979" sldId="285"/>
            <ac:picMk id="1026" creationId="{279DC88B-F6B3-4DD7-6846-9EBFD6EBCFAC}"/>
          </ac:picMkLst>
        </pc:picChg>
        <pc:cxnChg chg="mod">
          <ac:chgData name="Nino Philip Ramones" userId="1068934f-e3b4-4e88-ba23-4cb57230c594" providerId="ADAL" clId="{CE1A2483-E38C-48E5-BC81-7BCC41BEAE8B}" dt="2023-03-24T13:37:38.775" v="7514"/>
          <ac:cxnSpMkLst>
            <pc:docMk/>
            <pc:sldMk cId="3361120979" sldId="285"/>
            <ac:cxnSpMk id="23" creationId="{C9DFE760-55A6-6DC6-813A-DB63742B82B0}"/>
          </ac:cxnSpMkLst>
        </pc:cxnChg>
      </pc:sldChg>
      <pc:sldChg chg="add del">
        <pc:chgData name="Nino Philip Ramones" userId="1068934f-e3b4-4e88-ba23-4cb57230c594" providerId="ADAL" clId="{CE1A2483-E38C-48E5-BC81-7BCC41BEAE8B}" dt="2023-03-24T11:24:39.459" v="5534" actId="47"/>
        <pc:sldMkLst>
          <pc:docMk/>
          <pc:sldMk cId="3707134678" sldId="285"/>
        </pc:sldMkLst>
      </pc:sldChg>
      <pc:sldChg chg="addSp delSp modSp add mod ord">
        <pc:chgData name="Nino Philip Ramones" userId="1068934f-e3b4-4e88-ba23-4cb57230c594" providerId="ADAL" clId="{CE1A2483-E38C-48E5-BC81-7BCC41BEAE8B}" dt="2023-03-26T01:32:58.717" v="12381" actId="20577"/>
        <pc:sldMkLst>
          <pc:docMk/>
          <pc:sldMk cId="2198950249" sldId="286"/>
        </pc:sldMkLst>
        <pc:spChg chg="add mod">
          <ac:chgData name="Nino Philip Ramones" userId="1068934f-e3b4-4e88-ba23-4cb57230c594" providerId="ADAL" clId="{CE1A2483-E38C-48E5-BC81-7BCC41BEAE8B}" dt="2023-03-24T14:27:32.967" v="7719" actId="20577"/>
          <ac:spMkLst>
            <pc:docMk/>
            <pc:sldMk cId="2198950249" sldId="286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1:32:58.717" v="12381" actId="20577"/>
          <ac:spMkLst>
            <pc:docMk/>
            <pc:sldMk cId="2198950249" sldId="286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14:27:25.558" v="7704" actId="478"/>
          <ac:spMkLst>
            <pc:docMk/>
            <pc:sldMk cId="2198950249" sldId="286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5T09:08:27.495" v="8657" actId="164"/>
          <ac:spMkLst>
            <pc:docMk/>
            <pc:sldMk cId="2198950249" sldId="286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5T09:11:07.362" v="8924" actId="478"/>
          <ac:spMkLst>
            <pc:docMk/>
            <pc:sldMk cId="2198950249" sldId="286"/>
            <ac:spMk id="14" creationId="{21D15DCA-E0C5-986C-875B-8895929A72DA}"/>
          </ac:spMkLst>
        </pc:spChg>
        <pc:spChg chg="del">
          <ac:chgData name="Nino Philip Ramones" userId="1068934f-e3b4-4e88-ba23-4cb57230c594" providerId="ADAL" clId="{CE1A2483-E38C-48E5-BC81-7BCC41BEAE8B}" dt="2023-03-24T14:27:05.106" v="7701" actId="478"/>
          <ac:spMkLst>
            <pc:docMk/>
            <pc:sldMk cId="2198950249" sldId="286"/>
            <ac:spMk id="19" creationId="{595C8069-4FD3-1605-88CE-F6979A3F5081}"/>
          </ac:spMkLst>
        </pc:spChg>
        <pc:spChg chg="del">
          <ac:chgData name="Nino Philip Ramones" userId="1068934f-e3b4-4e88-ba23-4cb57230c594" providerId="ADAL" clId="{CE1A2483-E38C-48E5-BC81-7BCC41BEAE8B}" dt="2023-03-24T14:27:08.527" v="7702" actId="478"/>
          <ac:spMkLst>
            <pc:docMk/>
            <pc:sldMk cId="2198950249" sldId="286"/>
            <ac:spMk id="22" creationId="{23A03D95-62C3-EB9B-0FA8-EE8A8F46A45B}"/>
          </ac:spMkLst>
        </pc:spChg>
        <pc:grpChg chg="add mod">
          <ac:chgData name="Nino Philip Ramones" userId="1068934f-e3b4-4e88-ba23-4cb57230c594" providerId="ADAL" clId="{CE1A2483-E38C-48E5-BC81-7BCC41BEAE8B}" dt="2023-03-25T09:11:15.461" v="8936" actId="1035"/>
          <ac:grpSpMkLst>
            <pc:docMk/>
            <pc:sldMk cId="2198950249" sldId="286"/>
            <ac:grpSpMk id="15" creationId="{C25BAF9D-648B-5DF1-5DA2-51603A64AE61}"/>
          </ac:grpSpMkLst>
        </pc:grpChg>
        <pc:grpChg chg="del">
          <ac:chgData name="Nino Philip Ramones" userId="1068934f-e3b4-4e88-ba23-4cb57230c594" providerId="ADAL" clId="{CE1A2483-E38C-48E5-BC81-7BCC41BEAE8B}" dt="2023-03-24T14:27:05.106" v="7701" actId="478"/>
          <ac:grpSpMkLst>
            <pc:docMk/>
            <pc:sldMk cId="2198950249" sldId="286"/>
            <ac:grpSpMk id="18" creationId="{468619EB-5F72-0578-B566-9615FF705FBA}"/>
          </ac:grpSpMkLst>
        </pc:grp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4" creationId="{FA791576-C960-D6DC-035D-DFE9D8716961}"/>
          </ac:picMkLst>
        </pc:pic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7" creationId="{9009E13D-25E9-0ED3-F1FB-B871F2C29CBF}"/>
          </ac:picMkLst>
        </pc:pic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10" creationId="{6209A5CC-FDB7-6171-F00E-96122C493CE4}"/>
          </ac:picMkLst>
        </pc:picChg>
        <pc:picChg chg="del">
          <ac:chgData name="Nino Philip Ramones" userId="1068934f-e3b4-4e88-ba23-4cb57230c594" providerId="ADAL" clId="{CE1A2483-E38C-48E5-BC81-7BCC41BEAE8B}" dt="2023-03-24T14:27:08.527" v="7702" actId="478"/>
          <ac:picMkLst>
            <pc:docMk/>
            <pc:sldMk cId="2198950249" sldId="286"/>
            <ac:picMk id="2050" creationId="{FE5D3419-CBCC-E3CE-0834-5E0B343A6275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7:45:18.112" v="21869" actId="1076"/>
        <pc:sldMkLst>
          <pc:docMk/>
          <pc:sldMk cId="2964066685" sldId="287"/>
        </pc:sldMkLst>
        <pc:spChg chg="mod">
          <ac:chgData name="Nino Philip Ramones" userId="1068934f-e3b4-4e88-ba23-4cb57230c594" providerId="ADAL" clId="{CE1A2483-E38C-48E5-BC81-7BCC41BEAE8B}" dt="2023-03-25T09:55:51.082" v="9130" actId="20577"/>
          <ac:spMkLst>
            <pc:docMk/>
            <pc:sldMk cId="2964066685" sldId="287"/>
            <ac:spMk id="2" creationId="{05373617-D585-BAF0-0B5B-D2CF324A4D6B}"/>
          </ac:spMkLst>
        </pc:spChg>
        <pc:spChg chg="add del mod">
          <ac:chgData name="Nino Philip Ramones" userId="1068934f-e3b4-4e88-ba23-4cb57230c594" providerId="ADAL" clId="{CE1A2483-E38C-48E5-BC81-7BCC41BEAE8B}" dt="2023-03-25T10:11:25.755" v="10003" actId="20577"/>
          <ac:spMkLst>
            <pc:docMk/>
            <pc:sldMk cId="2964066685" sldId="287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CE1A2483-E38C-48E5-BC81-7BCC41BEAE8B}" dt="2023-03-25T10:13:23.457" v="10014" actId="20577"/>
          <ac:spMkLst>
            <pc:docMk/>
            <pc:sldMk cId="2964066685" sldId="287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5T10:08:39.451" v="9964" actId="478"/>
          <ac:spMkLst>
            <pc:docMk/>
            <pc:sldMk cId="2964066685" sldId="287"/>
            <ac:spMk id="14" creationId="{CF313EB5-3183-30EC-90B8-3B965AA985CB}"/>
          </ac:spMkLst>
        </pc:spChg>
        <pc:spChg chg="add mod">
          <ac:chgData name="Nino Philip Ramones" userId="1068934f-e3b4-4e88-ba23-4cb57230c594" providerId="ADAL" clId="{CE1A2483-E38C-48E5-BC81-7BCC41BEAE8B}" dt="2023-03-26T01:24:24.207" v="12166" actId="1035"/>
          <ac:spMkLst>
            <pc:docMk/>
            <pc:sldMk cId="2964066685" sldId="287"/>
            <ac:spMk id="16" creationId="{B9691CAE-C393-DAEA-4FF9-5454469604B3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18" creationId="{CB38203D-2FB3-4A7C-0B6A-9ABDFB1D3957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19" creationId="{C9B24A16-8630-1353-F1E1-CEE5F73545AA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20" creationId="{2DA08AFC-6BC8-99C1-0855-DA8A63764A1A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21" creationId="{CB3D7E9E-D779-F5AA-015F-6F1DEA0B38C5}"/>
          </ac:spMkLst>
        </pc:spChg>
        <pc:grpChg chg="del">
          <ac:chgData name="Nino Philip Ramones" userId="1068934f-e3b4-4e88-ba23-4cb57230c594" providerId="ADAL" clId="{CE1A2483-E38C-48E5-BC81-7BCC41BEAE8B}" dt="2023-03-25T09:55:58.188" v="9131" actId="165"/>
          <ac:grpSpMkLst>
            <pc:docMk/>
            <pc:sldMk cId="2964066685" sldId="287"/>
            <ac:grpSpMk id="15" creationId="{C25BAF9D-648B-5DF1-5DA2-51603A64AE61}"/>
          </ac:grpSpMkLst>
        </pc:grpChg>
        <pc:grpChg chg="add mod">
          <ac:chgData name="Nino Philip Ramones" userId="1068934f-e3b4-4e88-ba23-4cb57230c594" providerId="ADAL" clId="{CE1A2483-E38C-48E5-BC81-7BCC41BEAE8B}" dt="2023-03-26T07:45:18.112" v="21869" actId="1076"/>
          <ac:grpSpMkLst>
            <pc:docMk/>
            <pc:sldMk cId="2964066685" sldId="287"/>
            <ac:grpSpMk id="17" creationId="{B6DFC349-B4C9-2ED6-A03A-C017B60593C4}"/>
          </ac:grpSpMkLst>
        </pc:grp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4" creationId="{FA791576-C960-D6DC-035D-DFE9D8716961}"/>
          </ac:picMkLst>
        </pc:picChg>
        <pc:picChg chg="add mod ord modCrop">
          <ac:chgData name="Nino Philip Ramones" userId="1068934f-e3b4-4e88-ba23-4cb57230c594" providerId="ADAL" clId="{CE1A2483-E38C-48E5-BC81-7BCC41BEAE8B}" dt="2023-03-25T09:58:53.361" v="9174" actId="167"/>
          <ac:picMkLst>
            <pc:docMk/>
            <pc:sldMk cId="2964066685" sldId="287"/>
            <ac:picMk id="5" creationId="{8C70D0E4-7553-688A-6B14-33A676F8ECC5}"/>
          </ac:picMkLst>
        </pc:pic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7" creationId="{9009E13D-25E9-0ED3-F1FB-B871F2C29CBF}"/>
          </ac:picMkLst>
        </pc:picChg>
        <pc:picChg chg="add mod ord modCrop">
          <ac:chgData name="Nino Philip Ramones" userId="1068934f-e3b4-4e88-ba23-4cb57230c594" providerId="ADAL" clId="{CE1A2483-E38C-48E5-BC81-7BCC41BEAE8B}" dt="2023-03-25T10:12:48.205" v="10006" actId="1076"/>
          <ac:picMkLst>
            <pc:docMk/>
            <pc:sldMk cId="2964066685" sldId="287"/>
            <ac:picMk id="9" creationId="{1BB7ACA0-0C22-7849-4739-EDBD8162DAD0}"/>
          </ac:picMkLst>
        </pc:pic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10" creationId="{6209A5CC-FDB7-6171-F00E-96122C493CE4}"/>
          </ac:picMkLst>
        </pc:picChg>
        <pc:picChg chg="add mod ord modCrop">
          <ac:chgData name="Nino Philip Ramones" userId="1068934f-e3b4-4e88-ba23-4cb57230c594" providerId="ADAL" clId="{CE1A2483-E38C-48E5-BC81-7BCC41BEAE8B}" dt="2023-03-25T09:58:53.361" v="9174" actId="167"/>
          <ac:picMkLst>
            <pc:docMk/>
            <pc:sldMk cId="2964066685" sldId="287"/>
            <ac:picMk id="13" creationId="{E7CF9C52-DC56-D589-C1BE-FC00535916B1}"/>
          </ac:picMkLst>
        </pc:picChg>
        <pc:picChg chg="add del mod">
          <ac:chgData name="Nino Philip Ramones" userId="1068934f-e3b4-4e88-ba23-4cb57230c594" providerId="ADAL" clId="{CE1A2483-E38C-48E5-BC81-7BCC41BEAE8B}" dt="2023-03-26T01:23:46.400" v="12158" actId="478"/>
          <ac:picMkLst>
            <pc:docMk/>
            <pc:sldMk cId="2964066685" sldId="287"/>
            <ac:picMk id="1028" creationId="{9053E19E-12E3-CC2A-9662-54192D832490}"/>
          </ac:picMkLst>
        </pc:picChg>
        <pc:picChg chg="add mod">
          <ac:chgData name="Nino Philip Ramones" userId="1068934f-e3b4-4e88-ba23-4cb57230c594" providerId="ADAL" clId="{CE1A2483-E38C-48E5-BC81-7BCC41BEAE8B}" dt="2023-03-26T01:24:24.207" v="12166" actId="1035"/>
          <ac:picMkLst>
            <pc:docMk/>
            <pc:sldMk cId="2964066685" sldId="287"/>
            <ac:picMk id="1030" creationId="{679B4984-3835-29CD-BBE3-4D7046309456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2:27:20.629" v="13067" actId="20577"/>
        <pc:sldMkLst>
          <pc:docMk/>
          <pc:sldMk cId="2474797160" sldId="288"/>
        </pc:sldMkLst>
        <pc:spChg chg="mod">
          <ac:chgData name="Nino Philip Ramones" userId="1068934f-e3b4-4e88-ba23-4cb57230c594" providerId="ADAL" clId="{CE1A2483-E38C-48E5-BC81-7BCC41BEAE8B}" dt="2023-03-25T10:58:51.864" v="10168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2:27:20.629" v="13067" actId="20577"/>
          <ac:spMkLst>
            <pc:docMk/>
            <pc:sldMk cId="2474797160" sldId="288"/>
            <ac:spMk id="6" creationId="{1C139C71-43D8-DA15-F46A-8598CDF1F78A}"/>
          </ac:spMkLst>
        </pc:spChg>
        <pc:spChg chg="mod ord">
          <ac:chgData name="Nino Philip Ramones" userId="1068934f-e3b4-4e88-ba23-4cb57230c594" providerId="ADAL" clId="{CE1A2483-E38C-48E5-BC81-7BCC41BEAE8B}" dt="2023-03-26T00:31:33.809" v="11283" actId="1036"/>
          <ac:spMkLst>
            <pc:docMk/>
            <pc:sldMk cId="2474797160" sldId="28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CE1A2483-E38C-48E5-BC81-7BCC41BEAE8B}" dt="2023-03-25T10:59:43.969" v="10169" actId="478"/>
          <ac:spMkLst>
            <pc:docMk/>
            <pc:sldMk cId="2474797160" sldId="288"/>
            <ac:spMk id="16" creationId="{B9691CAE-C393-DAEA-4FF9-5454469604B3}"/>
          </ac:spMkLst>
        </pc:spChg>
        <pc:picChg chg="add mod modCrop">
          <ac:chgData name="Nino Philip Ramones" userId="1068934f-e3b4-4e88-ba23-4cb57230c594" providerId="ADAL" clId="{CE1A2483-E38C-48E5-BC81-7BCC41BEAE8B}" dt="2023-03-26T00:31:33.809" v="11283" actId="1036"/>
          <ac:picMkLst>
            <pc:docMk/>
            <pc:sldMk cId="2474797160" sldId="288"/>
            <ac:picMk id="4" creationId="{F80FEB30-9E07-DFAD-ECA1-FF3600E6B0A8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5" creationId="{8C70D0E4-7553-688A-6B14-33A676F8ECC5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9" creationId="{1BB7ACA0-0C22-7849-4739-EDBD8162DAD0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13" creationId="{E7CF9C52-DC56-D589-C1BE-FC00535916B1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1028" creationId="{9053E19E-12E3-CC2A-9662-54192D832490}"/>
          </ac:picMkLst>
        </pc:picChg>
      </pc:sldChg>
      <pc:sldChg chg="add del ord">
        <pc:chgData name="Nino Philip Ramones" userId="1068934f-e3b4-4e88-ba23-4cb57230c594" providerId="ADAL" clId="{CE1A2483-E38C-48E5-BC81-7BCC41BEAE8B}" dt="2023-03-26T00:55:43.574" v="11399" actId="47"/>
        <pc:sldMkLst>
          <pc:docMk/>
          <pc:sldMk cId="3489249307" sldId="289"/>
        </pc:sldMkLst>
      </pc:sldChg>
      <pc:sldChg chg="addSp delSp modSp add mod ord">
        <pc:chgData name="Nino Philip Ramones" userId="1068934f-e3b4-4e88-ba23-4cb57230c594" providerId="ADAL" clId="{CE1A2483-E38C-48E5-BC81-7BCC41BEAE8B}" dt="2023-03-26T02:41:40.601" v="13677" actId="1036"/>
        <pc:sldMkLst>
          <pc:docMk/>
          <pc:sldMk cId="3945412091" sldId="289"/>
        </pc:sldMkLst>
        <pc:spChg chg="mod">
          <ac:chgData name="Nino Philip Ramones" userId="1068934f-e3b4-4e88-ba23-4cb57230c594" providerId="ADAL" clId="{CE1A2483-E38C-48E5-BC81-7BCC41BEAE8B}" dt="2023-03-26T00:56:27.368" v="11450" actId="20577"/>
          <ac:spMkLst>
            <pc:docMk/>
            <pc:sldMk cId="3945412091" sldId="289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1:34:13.465" v="12434" actId="2711"/>
          <ac:spMkLst>
            <pc:docMk/>
            <pc:sldMk cId="3945412091" sldId="289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1:35:16.887" v="12437" actId="2711"/>
          <ac:spMkLst>
            <pc:docMk/>
            <pc:sldMk cId="3945412091" sldId="289"/>
            <ac:spMk id="8" creationId="{39088E25-DA30-5952-1F56-05AF9F5E2157}"/>
          </ac:spMkLst>
        </pc:spChg>
        <pc:spChg chg="add del mod">
          <ac:chgData name="Nino Philip Ramones" userId="1068934f-e3b4-4e88-ba23-4cb57230c594" providerId="ADAL" clId="{CE1A2483-E38C-48E5-BC81-7BCC41BEAE8B}" dt="2023-03-26T01:30:00.333" v="12339"/>
          <ac:spMkLst>
            <pc:docMk/>
            <pc:sldMk cId="3945412091" sldId="289"/>
            <ac:spMk id="9" creationId="{E6805876-85BE-79F8-D575-C46FCC327154}"/>
          </ac:spMkLst>
        </pc:spChg>
        <pc:spChg chg="mod topLvl">
          <ac:chgData name="Nino Philip Ramones" userId="1068934f-e3b4-4e88-ba23-4cb57230c594" providerId="ADAL" clId="{CE1A2483-E38C-48E5-BC81-7BCC41BEAE8B}" dt="2023-03-26T02:41:40.601" v="13677" actId="1036"/>
          <ac:spMkLst>
            <pc:docMk/>
            <pc:sldMk cId="3945412091" sldId="289"/>
            <ac:spMk id="12" creationId="{A03D9DDB-0911-CCC6-289E-FE03CE9C7E57}"/>
          </ac:spMkLst>
        </pc:spChg>
        <pc:grpChg chg="del">
          <ac:chgData name="Nino Philip Ramones" userId="1068934f-e3b4-4e88-ba23-4cb57230c594" providerId="ADAL" clId="{CE1A2483-E38C-48E5-BC81-7BCC41BEAE8B}" dt="2023-03-26T00:56:43.405" v="11451" actId="478"/>
          <ac:grpSpMkLst>
            <pc:docMk/>
            <pc:sldMk cId="3945412091" sldId="289"/>
            <ac:grpSpMk id="15" creationId="{C25BAF9D-648B-5DF1-5DA2-51603A64AE61}"/>
          </ac:grpSpMkLst>
        </pc:grpChg>
        <pc:picChg chg="de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4" creationId="{FA791576-C960-D6DC-035D-DFE9D8716961}"/>
          </ac:picMkLst>
        </pc:picChg>
        <pc:picChg chg="add mod modCrop">
          <ac:chgData name="Nino Philip Ramones" userId="1068934f-e3b4-4e88-ba23-4cb57230c594" providerId="ADAL" clId="{CE1A2483-E38C-48E5-BC81-7BCC41BEAE8B}" dt="2023-03-26T02:41:40.601" v="13677" actId="1036"/>
          <ac:picMkLst>
            <pc:docMk/>
            <pc:sldMk cId="3945412091" sldId="289"/>
            <ac:picMk id="5" creationId="{9C4CA27C-CA0F-BC98-6B23-53246FF191BB}"/>
          </ac:picMkLst>
        </pc:picChg>
        <pc:picChg chg="de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7" creationId="{9009E13D-25E9-0ED3-F1FB-B871F2C29CBF}"/>
          </ac:picMkLst>
        </pc:picChg>
        <pc:picChg chg="del topLv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10" creationId="{6209A5CC-FDB7-6171-F00E-96122C493CE4}"/>
          </ac:picMkLst>
        </pc:picChg>
        <pc:picChg chg="add mod">
          <ac:chgData name="Nino Philip Ramones" userId="1068934f-e3b4-4e88-ba23-4cb57230c594" providerId="ADAL" clId="{CE1A2483-E38C-48E5-BC81-7BCC41BEAE8B}" dt="2023-03-26T01:32:29.180" v="12370" actId="14100"/>
          <ac:picMkLst>
            <pc:docMk/>
            <pc:sldMk cId="3945412091" sldId="289"/>
            <ac:picMk id="4098" creationId="{FBFF0E94-ABA5-0C9F-52A2-3D9BC0E52694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8:46:46.764" v="24971" actId="1035"/>
        <pc:sldMkLst>
          <pc:docMk/>
          <pc:sldMk cId="3495413580" sldId="290"/>
        </pc:sldMkLst>
        <pc:spChg chg="mod">
          <ac:chgData name="Nino Philip Ramones" userId="1068934f-e3b4-4e88-ba23-4cb57230c594" providerId="ADAL" clId="{CE1A2483-E38C-48E5-BC81-7BCC41BEAE8B}" dt="2023-03-26T01:36:17.242" v="12469" actId="20577"/>
          <ac:spMkLst>
            <pc:docMk/>
            <pc:sldMk cId="3495413580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2:44:46.739" v="13711" actId="2711"/>
          <ac:spMkLst>
            <pc:docMk/>
            <pc:sldMk cId="3495413580" sldId="29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1:36:22.286" v="12470" actId="478"/>
          <ac:spMkLst>
            <pc:docMk/>
            <pc:sldMk cId="3495413580" sldId="290"/>
            <ac:spMk id="8" creationId="{39088E25-DA30-5952-1F56-05AF9F5E2157}"/>
          </ac:spMkLst>
        </pc:spChg>
        <pc:spChg chg="add mod">
          <ac:chgData name="Nino Philip Ramones" userId="1068934f-e3b4-4e88-ba23-4cb57230c594" providerId="ADAL" clId="{CE1A2483-E38C-48E5-BC81-7BCC41BEAE8B}" dt="2023-03-26T02:46:26.558" v="13750" actId="2711"/>
          <ac:spMkLst>
            <pc:docMk/>
            <pc:sldMk cId="3495413580" sldId="290"/>
            <ac:spMk id="10" creationId="{3ABF9FC6-2716-8C49-20BF-E4CD3FCBE20B}"/>
          </ac:spMkLst>
        </pc:spChg>
        <pc:spChg chg="mod">
          <ac:chgData name="Nino Philip Ramones" userId="1068934f-e3b4-4e88-ba23-4cb57230c594" providerId="ADAL" clId="{CE1A2483-E38C-48E5-BC81-7BCC41BEAE8B}" dt="2023-03-26T02:40:15.659" v="13660" actId="12788"/>
          <ac:spMkLst>
            <pc:docMk/>
            <pc:sldMk cId="3495413580" sldId="290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2:28:05.055" v="13076" actId="164"/>
          <ac:grpSpMkLst>
            <pc:docMk/>
            <pc:sldMk cId="3495413580" sldId="290"/>
            <ac:grpSpMk id="7" creationId="{BCFF6373-5A39-7056-3406-0AD5136B7A70}"/>
          </ac:grpSpMkLst>
        </pc:grpChg>
        <pc:grpChg chg="add mod">
          <ac:chgData name="Nino Philip Ramones" userId="1068934f-e3b4-4e88-ba23-4cb57230c594" providerId="ADAL" clId="{CE1A2483-E38C-48E5-BC81-7BCC41BEAE8B}" dt="2023-03-26T08:46:46.764" v="24971" actId="1035"/>
          <ac:grpSpMkLst>
            <pc:docMk/>
            <pc:sldMk cId="3495413580" sldId="290"/>
            <ac:grpSpMk id="9" creationId="{EF6801E7-D190-4424-A4E6-F8F1EBF558A4}"/>
          </ac:grpSpMkLst>
        </pc:grpChg>
        <pc:picChg chg="add mod">
          <ac:chgData name="Nino Philip Ramones" userId="1068934f-e3b4-4e88-ba23-4cb57230c594" providerId="ADAL" clId="{CE1A2483-E38C-48E5-BC81-7BCC41BEAE8B}" dt="2023-03-26T02:40:15.659" v="13660" actId="12788"/>
          <ac:picMkLst>
            <pc:docMk/>
            <pc:sldMk cId="3495413580" sldId="290"/>
            <ac:picMk id="4" creationId="{040CAB13-1E07-D48E-0698-1B1C7BEE0280}"/>
          </ac:picMkLst>
        </pc:picChg>
        <pc:picChg chg="del">
          <ac:chgData name="Nino Philip Ramones" userId="1068934f-e3b4-4e88-ba23-4cb57230c594" providerId="ADAL" clId="{CE1A2483-E38C-48E5-BC81-7BCC41BEAE8B}" dt="2023-03-26T01:36:27.473" v="12472" actId="478"/>
          <ac:picMkLst>
            <pc:docMk/>
            <pc:sldMk cId="3495413580" sldId="290"/>
            <ac:picMk id="5" creationId="{9C4CA27C-CA0F-BC98-6B23-53246FF191BB}"/>
          </ac:picMkLst>
        </pc:picChg>
        <pc:picChg chg="del">
          <ac:chgData name="Nino Philip Ramones" userId="1068934f-e3b4-4e88-ba23-4cb57230c594" providerId="ADAL" clId="{CE1A2483-E38C-48E5-BC81-7BCC41BEAE8B}" dt="2023-03-26T01:36:24.993" v="12471" actId="478"/>
          <ac:picMkLst>
            <pc:docMk/>
            <pc:sldMk cId="3495413580" sldId="290"/>
            <ac:picMk id="4098" creationId="{FBFF0E94-ABA5-0C9F-52A2-3D9BC0E52694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3:19:32.212" v="14765" actId="1035"/>
        <pc:sldMkLst>
          <pc:docMk/>
          <pc:sldMk cId="3192055937" sldId="291"/>
        </pc:sldMkLst>
        <pc:spChg chg="del">
          <ac:chgData name="Nino Philip Ramones" userId="1068934f-e3b4-4e88-ba23-4cb57230c594" providerId="ADAL" clId="{CE1A2483-E38C-48E5-BC81-7BCC41BEAE8B}" dt="2023-03-26T02:51:54.047" v="13760" actId="478"/>
          <ac:spMkLst>
            <pc:docMk/>
            <pc:sldMk cId="3192055937" sldId="29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2:51:51.749" v="13759" actId="478"/>
          <ac:spMkLst>
            <pc:docMk/>
            <pc:sldMk cId="3192055937" sldId="291"/>
            <ac:spMk id="8" creationId="{39088E25-DA30-5952-1F56-05AF9F5E2157}"/>
          </ac:spMkLst>
        </pc:spChg>
        <pc:spChg chg="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19" creationId="{62B725AB-4493-D4B9-75CD-7C5549A88530}"/>
          </ac:spMkLst>
        </pc:spChg>
        <pc:spChg chg="add 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20" creationId="{5754CAF5-3A2C-A9C5-9537-41EAD1C6642E}"/>
          </ac:spMkLst>
        </pc:spChg>
        <pc:grpChg chg="add del mod">
          <ac:chgData name="Nino Philip Ramones" userId="1068934f-e3b4-4e88-ba23-4cb57230c594" providerId="ADAL" clId="{CE1A2483-E38C-48E5-BC81-7BCC41BEAE8B}" dt="2023-03-26T03:12:33.549" v="14272" actId="478"/>
          <ac:grpSpMkLst>
            <pc:docMk/>
            <pc:sldMk cId="3192055937" sldId="291"/>
            <ac:grpSpMk id="17" creationId="{9451BA94-062B-3CB3-668F-7F3645DEB745}"/>
          </ac:grpSpMkLst>
        </pc:grp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4" creationId="{62EDDADA-49BE-84C9-CDF0-85A48D6AA968}"/>
          </ac:picMkLst>
        </pc:picChg>
        <pc:picChg chg="del">
          <ac:chgData name="Nino Philip Ramones" userId="1068934f-e3b4-4e88-ba23-4cb57230c594" providerId="ADAL" clId="{CE1A2483-E38C-48E5-BC81-7BCC41BEAE8B}" dt="2023-03-26T02:51:48.189" v="13758" actId="478"/>
          <ac:picMkLst>
            <pc:docMk/>
            <pc:sldMk cId="3192055937" sldId="291"/>
            <ac:picMk id="5" creationId="{9C4CA27C-CA0F-BC98-6B23-53246FF191BB}"/>
          </ac:picMkLst>
        </pc:picChg>
        <pc:picChg chg="add del mod modCrop">
          <ac:chgData name="Nino Philip Ramones" userId="1068934f-e3b4-4e88-ba23-4cb57230c594" providerId="ADAL" clId="{CE1A2483-E38C-48E5-BC81-7BCC41BEAE8B}" dt="2023-03-26T03:12:28.466" v="14269" actId="21"/>
          <ac:picMkLst>
            <pc:docMk/>
            <pc:sldMk cId="3192055937" sldId="291"/>
            <ac:picMk id="9" creationId="{E2B1D0DD-2938-6309-374D-1CAB29A60F26}"/>
          </ac:picMkLst>
        </pc:picChg>
        <pc:picChg chg="add mod modCrop">
          <ac:chgData name="Nino Philip Ramones" userId="1068934f-e3b4-4e88-ba23-4cb57230c594" providerId="ADAL" clId="{CE1A2483-E38C-48E5-BC81-7BCC41BEAE8B}" dt="2023-03-26T03:19:32.212" v="14765" actId="1035"/>
          <ac:picMkLst>
            <pc:docMk/>
            <pc:sldMk cId="3192055937" sldId="291"/>
            <ac:picMk id="11" creationId="{970F1E83-B030-083A-7373-82982C5C67EE}"/>
          </ac:picMkLst>
        </pc:pic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14" creationId="{8C9DC9A8-A101-4B99-C4ED-341628BDCD72}"/>
          </ac:picMkLst>
        </pc:pic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16" creationId="{81BD971E-24DF-ED1E-0480-4C38C557B50A}"/>
          </ac:picMkLst>
        </pc:picChg>
        <pc:picChg chg="add mod">
          <ac:chgData name="Nino Philip Ramones" userId="1068934f-e3b4-4e88-ba23-4cb57230c594" providerId="ADAL" clId="{CE1A2483-E38C-48E5-BC81-7BCC41BEAE8B}" dt="2023-03-26T03:19:32.212" v="14765" actId="1035"/>
          <ac:picMkLst>
            <pc:docMk/>
            <pc:sldMk cId="3192055937" sldId="291"/>
            <ac:picMk id="18" creationId="{B533B33F-B02A-B6E4-BE78-9F4CE0CEE7B4}"/>
          </ac:picMkLst>
        </pc:picChg>
        <pc:picChg chg="del">
          <ac:chgData name="Nino Philip Ramones" userId="1068934f-e3b4-4e88-ba23-4cb57230c594" providerId="ADAL" clId="{CE1A2483-E38C-48E5-BC81-7BCC41BEAE8B}" dt="2023-03-26T02:52:02.364" v="13761" actId="478"/>
          <ac:picMkLst>
            <pc:docMk/>
            <pc:sldMk cId="3192055937" sldId="291"/>
            <ac:picMk id="4098" creationId="{FBFF0E94-ABA5-0C9F-52A2-3D9BC0E52694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3:13:07.467" v="14276" actId="2711"/>
        <pc:sldMkLst>
          <pc:docMk/>
          <pc:sldMk cId="3168222819" sldId="292"/>
        </pc:sldMkLst>
        <pc:spChg chg="mod">
          <ac:chgData name="Nino Philip Ramones" userId="1068934f-e3b4-4e88-ba23-4cb57230c594" providerId="ADAL" clId="{CE1A2483-E38C-48E5-BC81-7BCC41BEAE8B}" dt="2023-03-26T03:13:07.467" v="14276" actId="2711"/>
          <ac:spMkLst>
            <pc:docMk/>
            <pc:sldMk cId="3168222819" sldId="29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3:12:01.013" v="14267" actId="12788"/>
          <ac:spMkLst>
            <pc:docMk/>
            <pc:sldMk cId="3168222819" sldId="292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3:06:45.630" v="13965" actId="164"/>
          <ac:grpSpMkLst>
            <pc:docMk/>
            <pc:sldMk cId="3168222819" sldId="292"/>
            <ac:grpSpMk id="2" creationId="{F7342369-3404-D4B2-C175-6DC912B5A1CF}"/>
          </ac:grpSpMkLst>
        </pc:grpChg>
        <pc:grpChg chg="add mod">
          <ac:chgData name="Nino Philip Ramones" userId="1068934f-e3b4-4e88-ba23-4cb57230c594" providerId="ADAL" clId="{CE1A2483-E38C-48E5-BC81-7BCC41BEAE8B}" dt="2023-03-26T03:11:15.621" v="14259" actId="14100"/>
          <ac:grpSpMkLst>
            <pc:docMk/>
            <pc:sldMk cId="3168222819" sldId="292"/>
            <ac:grpSpMk id="3" creationId="{B4381256-8497-E5FD-A264-20AB10FF20F6}"/>
          </ac:grpSpMkLst>
        </pc:grpChg>
        <pc:grpChg chg="del">
          <ac:chgData name="Nino Philip Ramones" userId="1068934f-e3b4-4e88-ba23-4cb57230c594" providerId="ADAL" clId="{CE1A2483-E38C-48E5-BC81-7BCC41BEAE8B}" dt="2023-03-26T03:03:43.631" v="13830" actId="165"/>
          <ac:grpSpMkLst>
            <pc:docMk/>
            <pc:sldMk cId="3168222819" sldId="292"/>
            <ac:grpSpMk id="17" creationId="{9451BA94-062B-3CB3-668F-7F3645DEB745}"/>
          </ac:grpSpMkLst>
        </pc:grpChg>
        <pc:picChg chg="mod or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4" creationId="{62EDDADA-49BE-84C9-CDF0-85A48D6AA968}"/>
          </ac:picMkLst>
        </pc:picChg>
        <pc:picChg chg="del mod topLvl">
          <ac:chgData name="Nino Philip Ramones" userId="1068934f-e3b4-4e88-ba23-4cb57230c594" providerId="ADAL" clId="{CE1A2483-E38C-48E5-BC81-7BCC41BEAE8B}" dt="2023-03-26T03:03:48.644" v="13832" actId="478"/>
          <ac:picMkLst>
            <pc:docMk/>
            <pc:sldMk cId="3168222819" sldId="292"/>
            <ac:picMk id="9" creationId="{E2B1D0DD-2938-6309-374D-1CAB29A60F26}"/>
          </ac:picMkLst>
        </pc:picChg>
        <pc:picChg chg="del">
          <ac:chgData name="Nino Philip Ramones" userId="1068934f-e3b4-4e88-ba23-4cb57230c594" providerId="ADAL" clId="{CE1A2483-E38C-48E5-BC81-7BCC41BEAE8B}" dt="2023-03-26T03:03:45.337" v="13831" actId="478"/>
          <ac:picMkLst>
            <pc:docMk/>
            <pc:sldMk cId="3168222819" sldId="292"/>
            <ac:picMk id="11" creationId="{970F1E83-B030-083A-7373-82982C5C67EE}"/>
          </ac:picMkLst>
        </pc:picChg>
        <pc:picChg chg="mo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14" creationId="{8C9DC9A8-A101-4B99-C4ED-341628BDCD72}"/>
          </ac:picMkLst>
        </pc:picChg>
        <pc:picChg chg="mod or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16" creationId="{81BD971E-24DF-ED1E-0480-4C38C557B50A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7:00:09.038" v="19148" actId="1036"/>
        <pc:sldMkLst>
          <pc:docMk/>
          <pc:sldMk cId="2324467648" sldId="293"/>
        </pc:sldMkLst>
        <pc:spChg chg="mod">
          <ac:chgData name="Nino Philip Ramones" userId="1068934f-e3b4-4e88-ba23-4cb57230c594" providerId="ADAL" clId="{CE1A2483-E38C-48E5-BC81-7BCC41BEAE8B}" dt="2023-03-26T04:10:26.119" v="14815" actId="20577"/>
          <ac:spMkLst>
            <pc:docMk/>
            <pc:sldMk cId="2324467648" sldId="293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CE1A2483-E38C-48E5-BC81-7BCC41BEAE8B}" dt="2023-03-26T05:50:57.785" v="15587" actId="947"/>
          <ac:spMkLst>
            <pc:docMk/>
            <pc:sldMk cId="2324467648" sldId="293"/>
            <ac:spMk id="3" creationId="{A56FCEA2-81BB-624C-E099-8E94FE58CBD7}"/>
          </ac:spMkLst>
        </pc:spChg>
        <pc:spChg chg="mod">
          <ac:chgData name="Nino Philip Ramones" userId="1068934f-e3b4-4e88-ba23-4cb57230c594" providerId="ADAL" clId="{CE1A2483-E38C-48E5-BC81-7BCC41BEAE8B}" dt="2023-03-26T07:00:09.038" v="19148" actId="1036"/>
          <ac:spMkLst>
            <pc:docMk/>
            <pc:sldMk cId="2324467648" sldId="293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5:51:23.864" v="15606" actId="20577"/>
          <ac:spMkLst>
            <pc:docMk/>
            <pc:sldMk cId="2324467648" sldId="293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6T06:47:51.003" v="18823" actId="21"/>
          <ac:spMkLst>
            <pc:docMk/>
            <pc:sldMk cId="2324467648" sldId="293"/>
            <ac:spMk id="20" creationId="{72B3AEF9-3BA1-9360-DDC0-5FC0D1BA55A1}"/>
          </ac:spMkLst>
        </pc:spChg>
        <pc:spChg chg="add del mod">
          <ac:chgData name="Nino Philip Ramones" userId="1068934f-e3b4-4e88-ba23-4cb57230c594" providerId="ADAL" clId="{CE1A2483-E38C-48E5-BC81-7BCC41BEAE8B}" dt="2023-03-26T06:47:51.003" v="18823" actId="21"/>
          <ac:spMkLst>
            <pc:docMk/>
            <pc:sldMk cId="2324467648" sldId="293"/>
            <ac:spMk id="21" creationId="{E1E35B6C-DF39-C6EB-0575-B2B393AD3E67}"/>
          </ac:spMkLst>
        </pc:spChg>
        <pc:grpChg chg="add del mod">
          <ac:chgData name="Nino Philip Ramones" userId="1068934f-e3b4-4e88-ba23-4cb57230c594" providerId="ADAL" clId="{CE1A2483-E38C-48E5-BC81-7BCC41BEAE8B}" dt="2023-03-26T05:38:12.245" v="15022" actId="165"/>
          <ac:grpSpMkLst>
            <pc:docMk/>
            <pc:sldMk cId="2324467648" sldId="293"/>
            <ac:grpSpMk id="10" creationId="{CCC4F7D9-FD83-E219-D824-C05F22BBFF6F}"/>
          </ac:grpSpMkLst>
        </pc:grpChg>
        <pc:grpChg chg="add del mod topLvl">
          <ac:chgData name="Nino Philip Ramones" userId="1068934f-e3b4-4e88-ba23-4cb57230c594" providerId="ADAL" clId="{CE1A2483-E38C-48E5-BC81-7BCC41BEAE8B}" dt="2023-03-26T05:46:10.665" v="15308" actId="165"/>
          <ac:grpSpMkLst>
            <pc:docMk/>
            <pc:sldMk cId="2324467648" sldId="293"/>
            <ac:grpSpMk id="16" creationId="{6960A9BC-CE34-ADA5-95D5-5EF73BAEEE4D}"/>
          </ac:grpSpMkLst>
        </pc:grpChg>
        <pc:grpChg chg="add del mod topLvl">
          <ac:chgData name="Nino Philip Ramones" userId="1068934f-e3b4-4e88-ba23-4cb57230c594" providerId="ADAL" clId="{CE1A2483-E38C-48E5-BC81-7BCC41BEAE8B}" dt="2023-03-26T05:46:47.848" v="15331" actId="165"/>
          <ac:grpSpMkLst>
            <pc:docMk/>
            <pc:sldMk cId="2324467648" sldId="293"/>
            <ac:grpSpMk id="17" creationId="{DC896667-3A49-B68E-7618-02F23280978B}"/>
          </ac:grpSpMkLst>
        </pc:grpChg>
        <pc:grpChg chg="add del mod">
          <ac:chgData name="Nino Philip Ramones" userId="1068934f-e3b4-4e88-ba23-4cb57230c594" providerId="ADAL" clId="{CE1A2483-E38C-48E5-BC81-7BCC41BEAE8B}" dt="2023-03-26T05:45:30.228" v="15289" actId="165"/>
          <ac:grpSpMkLst>
            <pc:docMk/>
            <pc:sldMk cId="2324467648" sldId="293"/>
            <ac:grpSpMk id="18" creationId="{9E5FAA4F-3911-78DF-986C-C471E3B8356E}"/>
          </ac:grpSpMkLst>
        </pc:grpChg>
        <pc:grpChg chg="add mod">
          <ac:chgData name="Nino Philip Ramones" userId="1068934f-e3b4-4e88-ba23-4cb57230c594" providerId="ADAL" clId="{CE1A2483-E38C-48E5-BC81-7BCC41BEAE8B}" dt="2023-03-26T06:58:16.794" v="19126" actId="14100"/>
          <ac:grpSpMkLst>
            <pc:docMk/>
            <pc:sldMk cId="2324467648" sldId="293"/>
            <ac:grpSpMk id="19" creationId="{64A0DF12-0C2F-18B0-1A91-BFEA414AF42C}"/>
          </ac:grpSpMkLst>
        </pc:grpChg>
        <pc:picChg chg="del">
          <ac:chgData name="Nino Philip Ramones" userId="1068934f-e3b4-4e88-ba23-4cb57230c594" providerId="ADAL" clId="{CE1A2483-E38C-48E5-BC81-7BCC41BEAE8B}" dt="2023-03-26T04:12:01.189" v="14898" actId="478"/>
          <ac:picMkLst>
            <pc:docMk/>
            <pc:sldMk cId="2324467648" sldId="293"/>
            <ac:picMk id="4" creationId="{F80FEB30-9E07-DFAD-ECA1-FF3600E6B0A8}"/>
          </ac:picMkLst>
        </pc:picChg>
        <pc:picChg chg="add mo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7" creationId="{B545C364-6BC3-F5C2-9AC2-1CD83928E009}"/>
          </ac:picMkLst>
        </pc:picChg>
        <pc:picChg chg="add mo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9" creationId="{C908F48E-A759-C61A-230E-54FCD8D63356}"/>
          </ac:picMkLst>
        </pc:picChg>
        <pc:picChg chg="add mod or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13" creationId="{FF02776B-1A5F-082C-9770-26050D082E33}"/>
          </ac:picMkLst>
        </pc:picChg>
        <pc:picChg chg="add mod or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15" creationId="{75CBC01E-136C-2419-BFE4-5A6A51114590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7:06:33.463" v="19664" actId="20577"/>
        <pc:sldMkLst>
          <pc:docMk/>
          <pc:sldMk cId="4028002227" sldId="294"/>
        </pc:sldMkLst>
        <pc:spChg chg="mod">
          <ac:chgData name="Nino Philip Ramones" userId="1068934f-e3b4-4e88-ba23-4cb57230c594" providerId="ADAL" clId="{CE1A2483-E38C-48E5-BC81-7BCC41BEAE8B}" dt="2023-03-26T06:18:36.047" v="16721" actId="20577"/>
          <ac:spMkLst>
            <pc:docMk/>
            <pc:sldMk cId="4028002227" sldId="294"/>
            <ac:spMk id="2" creationId="{05373617-D585-BAF0-0B5B-D2CF324A4D6B}"/>
          </ac:spMkLst>
        </pc:spChg>
        <pc:spChg chg="del">
          <ac:chgData name="Nino Philip Ramones" userId="1068934f-e3b4-4e88-ba23-4cb57230c594" providerId="ADAL" clId="{CE1A2483-E38C-48E5-BC81-7BCC41BEAE8B}" dt="2023-03-26T06:18:40.296" v="16722" actId="478"/>
          <ac:spMkLst>
            <pc:docMk/>
            <pc:sldMk cId="4028002227" sldId="294"/>
            <ac:spMk id="3" creationId="{A56FCEA2-81BB-624C-E099-8E94FE58CBD7}"/>
          </ac:spMkLst>
        </pc:spChg>
        <pc:spChg chg="add del mod">
          <ac:chgData name="Nino Philip Ramones" userId="1068934f-e3b4-4e88-ba23-4cb57230c594" providerId="ADAL" clId="{CE1A2483-E38C-48E5-BC81-7BCC41BEAE8B}" dt="2023-03-26T06:23:27.757" v="16956" actId="478"/>
          <ac:spMkLst>
            <pc:docMk/>
            <pc:sldMk cId="4028002227" sldId="294"/>
            <ac:spMk id="4" creationId="{B5671102-73BC-C068-825F-9BCF0EBDCC41}"/>
          </ac:spMkLst>
        </pc:spChg>
        <pc:spChg chg="mod">
          <ac:chgData name="Nino Philip Ramones" userId="1068934f-e3b4-4e88-ba23-4cb57230c594" providerId="ADAL" clId="{CE1A2483-E38C-48E5-BC81-7BCC41BEAE8B}" dt="2023-03-26T07:06:33.463" v="19664" actId="20577"/>
          <ac:spMkLst>
            <pc:docMk/>
            <pc:sldMk cId="4028002227" sldId="294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6:48:37.579" v="18836" actId="1076"/>
          <ac:spMkLst>
            <pc:docMk/>
            <pc:sldMk cId="4028002227" sldId="294"/>
            <ac:spMk id="11" creationId="{BB259863-5E41-470F-2F8D-9C0894443306}"/>
          </ac:spMkLst>
        </pc:spChg>
        <pc:spChg chg="del">
          <ac:chgData name="Nino Philip Ramones" userId="1068934f-e3b4-4e88-ba23-4cb57230c594" providerId="ADAL" clId="{CE1A2483-E38C-48E5-BC81-7BCC41BEAE8B}" dt="2023-03-26T06:18:50.917" v="16724" actId="478"/>
          <ac:spMkLst>
            <pc:docMk/>
            <pc:sldMk cId="4028002227" sldId="294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6:48:43.698" v="18837" actId="1076"/>
          <ac:spMkLst>
            <pc:docMk/>
            <pc:sldMk cId="4028002227" sldId="294"/>
            <ac:spMk id="14" creationId="{AE9F15E5-DB4F-049D-6DDC-BC220337710B}"/>
          </ac:spMkLst>
        </pc:spChg>
        <pc:spChg chg="add mod">
          <ac:chgData name="Nino Philip Ramones" userId="1068934f-e3b4-4e88-ba23-4cb57230c594" providerId="ADAL" clId="{CE1A2483-E38C-48E5-BC81-7BCC41BEAE8B}" dt="2023-03-26T06:52:33.313" v="19085" actId="20577"/>
          <ac:spMkLst>
            <pc:docMk/>
            <pc:sldMk cId="4028002227" sldId="294"/>
            <ac:spMk id="16" creationId="{529159D4-2DC0-908C-B848-54A266606B29}"/>
          </ac:spMkLst>
        </pc:spChg>
        <pc:grpChg chg="add mod">
          <ac:chgData name="Nino Philip Ramones" userId="1068934f-e3b4-4e88-ba23-4cb57230c594" providerId="ADAL" clId="{CE1A2483-E38C-48E5-BC81-7BCC41BEAE8B}" dt="2023-03-26T06:45:28.362" v="18774" actId="1036"/>
          <ac:grpSpMkLst>
            <pc:docMk/>
            <pc:sldMk cId="4028002227" sldId="294"/>
            <ac:grpSpMk id="10" creationId="{5BF68F3A-0319-D17A-A931-C1F0C6B8B058}"/>
          </ac:grpSpMkLst>
        </pc:grpChg>
        <pc:grpChg chg="del">
          <ac:chgData name="Nino Philip Ramones" userId="1068934f-e3b4-4e88-ba23-4cb57230c594" providerId="ADAL" clId="{CE1A2483-E38C-48E5-BC81-7BCC41BEAE8B}" dt="2023-03-26T06:18:48.476" v="16723" actId="478"/>
          <ac:grpSpMkLst>
            <pc:docMk/>
            <pc:sldMk cId="4028002227" sldId="294"/>
            <ac:grpSpMk id="19" creationId="{64A0DF12-0C2F-18B0-1A91-BFEA414AF42C}"/>
          </ac:grpSpMkLst>
        </pc:grpChg>
        <pc:picChg chg="add mod modCrop">
          <ac:chgData name="Nino Philip Ramones" userId="1068934f-e3b4-4e88-ba23-4cb57230c594" providerId="ADAL" clId="{CE1A2483-E38C-48E5-BC81-7BCC41BEAE8B}" dt="2023-03-26T06:45:35.735" v="18775" actId="1036"/>
          <ac:picMkLst>
            <pc:docMk/>
            <pc:sldMk cId="4028002227" sldId="294"/>
            <ac:picMk id="5" creationId="{35FA5325-15EE-25C4-ADF7-EEF9F054AB82}"/>
          </ac:picMkLst>
        </pc:picChg>
        <pc:picChg chg="add mod modCrop">
          <ac:chgData name="Nino Philip Ramones" userId="1068934f-e3b4-4e88-ba23-4cb57230c594" providerId="ADAL" clId="{CE1A2483-E38C-48E5-BC81-7BCC41BEAE8B}" dt="2023-03-26T06:45:16.795" v="18768" actId="164"/>
          <ac:picMkLst>
            <pc:docMk/>
            <pc:sldMk cId="4028002227" sldId="294"/>
            <ac:picMk id="8" creationId="{1A55139A-FEEF-290A-DE40-47D01B1F43E6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9:20:13.937" v="28126" actId="20577"/>
        <pc:sldMkLst>
          <pc:docMk/>
          <pc:sldMk cId="4060960727" sldId="295"/>
        </pc:sldMkLst>
        <pc:spChg chg="del">
          <ac:chgData name="Nino Philip Ramones" userId="1068934f-e3b4-4e88-ba23-4cb57230c594" providerId="ADAL" clId="{CE1A2483-E38C-48E5-BC81-7BCC41BEAE8B}" dt="2023-03-26T07:00:36.777" v="19149" actId="478"/>
          <ac:spMkLst>
            <pc:docMk/>
            <pc:sldMk cId="4060960727" sldId="295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9:20:13.937" v="28126" actId="20577"/>
          <ac:spMkLst>
            <pc:docMk/>
            <pc:sldMk cId="4060960727" sldId="29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7:01:55.904" v="19155" actId="478"/>
          <ac:spMkLst>
            <pc:docMk/>
            <pc:sldMk cId="4060960727" sldId="295"/>
            <ac:spMk id="11" creationId="{BB259863-5E41-470F-2F8D-9C0894443306}"/>
          </ac:spMkLst>
        </pc:spChg>
        <pc:spChg chg="add mod">
          <ac:chgData name="Nino Philip Ramones" userId="1068934f-e3b4-4e88-ba23-4cb57230c594" providerId="ADAL" clId="{CE1A2483-E38C-48E5-BC81-7BCC41BEAE8B}" dt="2023-03-26T07:42:10.628" v="21610" actId="1035"/>
          <ac:spMkLst>
            <pc:docMk/>
            <pc:sldMk cId="4060960727" sldId="295"/>
            <ac:spMk id="13" creationId="{07565725-F1FB-D6D1-837F-4B5DCF0A70C6}"/>
          </ac:spMkLst>
        </pc:spChg>
        <pc:spChg chg="del">
          <ac:chgData name="Nino Philip Ramones" userId="1068934f-e3b4-4e88-ba23-4cb57230c594" providerId="ADAL" clId="{CE1A2483-E38C-48E5-BC81-7BCC41BEAE8B}" dt="2023-03-26T07:01:55.904" v="19155" actId="478"/>
          <ac:spMkLst>
            <pc:docMk/>
            <pc:sldMk cId="4060960727" sldId="295"/>
            <ac:spMk id="14" creationId="{AE9F15E5-DB4F-049D-6DDC-BC220337710B}"/>
          </ac:spMkLst>
        </pc:spChg>
        <pc:spChg chg="add del mod">
          <ac:chgData name="Nino Philip Ramones" userId="1068934f-e3b4-4e88-ba23-4cb57230c594" providerId="ADAL" clId="{CE1A2483-E38C-48E5-BC81-7BCC41BEAE8B}" dt="2023-03-26T07:31:25.577" v="21225" actId="478"/>
          <ac:spMkLst>
            <pc:docMk/>
            <pc:sldMk cId="4060960727" sldId="295"/>
            <ac:spMk id="15" creationId="{56F73D2D-F5FD-E4BA-1A92-41A9A0C2C9A0}"/>
          </ac:spMkLst>
        </pc:spChg>
        <pc:spChg chg="mod">
          <ac:chgData name="Nino Philip Ramones" userId="1068934f-e3b4-4e88-ba23-4cb57230c594" providerId="ADAL" clId="{CE1A2483-E38C-48E5-BC81-7BCC41BEAE8B}" dt="2023-03-26T07:26:16.168" v="20787" actId="1038"/>
          <ac:spMkLst>
            <pc:docMk/>
            <pc:sldMk cId="4060960727" sldId="295"/>
            <ac:spMk id="16" creationId="{529159D4-2DC0-908C-B848-54A266606B29}"/>
          </ac:spMkLst>
        </pc:spChg>
        <pc:spChg chg="add mod">
          <ac:chgData name="Nino Philip Ramones" userId="1068934f-e3b4-4e88-ba23-4cb57230c594" providerId="ADAL" clId="{CE1A2483-E38C-48E5-BC81-7BCC41BEAE8B}" dt="2023-03-26T07:31:08.720" v="21224" actId="1076"/>
          <ac:spMkLst>
            <pc:docMk/>
            <pc:sldMk cId="4060960727" sldId="295"/>
            <ac:spMk id="17" creationId="{78847466-6959-698B-F429-0E420A417506}"/>
          </ac:spMkLst>
        </pc:spChg>
        <pc:spChg chg="add mod">
          <ac:chgData name="Nino Philip Ramones" userId="1068934f-e3b4-4e88-ba23-4cb57230c594" providerId="ADAL" clId="{CE1A2483-E38C-48E5-BC81-7BCC41BEAE8B}" dt="2023-03-26T07:31:02.395" v="21222" actId="1076"/>
          <ac:spMkLst>
            <pc:docMk/>
            <pc:sldMk cId="4060960727" sldId="295"/>
            <ac:spMk id="18" creationId="{090DCD4F-B28E-BECA-0E72-6F9C51E3458F}"/>
          </ac:spMkLst>
        </pc:spChg>
        <pc:grpChg chg="del">
          <ac:chgData name="Nino Philip Ramones" userId="1068934f-e3b4-4e88-ba23-4cb57230c594" providerId="ADAL" clId="{CE1A2483-E38C-48E5-BC81-7BCC41BEAE8B}" dt="2023-03-26T07:01:51.524" v="19154" actId="478"/>
          <ac:grpSpMkLst>
            <pc:docMk/>
            <pc:sldMk cId="4060960727" sldId="295"/>
            <ac:grpSpMk id="10" creationId="{5BF68F3A-0319-D17A-A931-C1F0C6B8B058}"/>
          </ac:grpSpMkLst>
        </pc:grpChg>
        <pc:grpChg chg="add mod">
          <ac:chgData name="Nino Philip Ramones" userId="1068934f-e3b4-4e88-ba23-4cb57230c594" providerId="ADAL" clId="{CE1A2483-E38C-48E5-BC81-7BCC41BEAE8B}" dt="2023-03-26T07:24:12.589" v="20559" actId="1035"/>
          <ac:grpSpMkLst>
            <pc:docMk/>
            <pc:sldMk cId="4060960727" sldId="295"/>
            <ac:grpSpMk id="12" creationId="{05BAAEA3-5D88-8154-9068-818D1A0CB520}"/>
          </ac:grpSpMkLst>
        </pc:grpChg>
        <pc:picChg chg="add mod">
          <ac:chgData name="Nino Philip Ramones" userId="1068934f-e3b4-4e88-ba23-4cb57230c594" providerId="ADAL" clId="{CE1A2483-E38C-48E5-BC81-7BCC41BEAE8B}" dt="2023-03-26T07:23:39.703" v="20551" actId="14100"/>
          <ac:picMkLst>
            <pc:docMk/>
            <pc:sldMk cId="4060960727" sldId="295"/>
            <ac:picMk id="4" creationId="{B197A632-FB85-A997-CB4E-3B68180C09DC}"/>
          </ac:picMkLst>
        </pc:picChg>
        <pc:picChg chg="add mod modCrop">
          <ac:chgData name="Nino Philip Ramones" userId="1068934f-e3b4-4e88-ba23-4cb57230c594" providerId="ADAL" clId="{CE1A2483-E38C-48E5-BC81-7BCC41BEAE8B}" dt="2023-03-26T07:23:52.337" v="20555" actId="164"/>
          <ac:picMkLst>
            <pc:docMk/>
            <pc:sldMk cId="4060960727" sldId="295"/>
            <ac:picMk id="7" creationId="{45B7C1C9-5589-BA98-8ACF-C8442468C910}"/>
          </ac:picMkLst>
        </pc:picChg>
        <pc:picChg chg="add mod modCrop">
          <ac:chgData name="Nino Philip Ramones" userId="1068934f-e3b4-4e88-ba23-4cb57230c594" providerId="ADAL" clId="{CE1A2483-E38C-48E5-BC81-7BCC41BEAE8B}" dt="2023-03-26T07:23:52.337" v="20555" actId="164"/>
          <ac:picMkLst>
            <pc:docMk/>
            <pc:sldMk cId="4060960727" sldId="295"/>
            <ac:picMk id="9" creationId="{92CEF692-6C1A-EF3E-786F-E853EB1A706A}"/>
          </ac:picMkLst>
        </pc:picChg>
        <pc:picChg chg="add del mod">
          <ac:chgData name="Nino Philip Ramones" userId="1068934f-e3b4-4e88-ba23-4cb57230c594" providerId="ADAL" clId="{CE1A2483-E38C-48E5-BC81-7BCC41BEAE8B}" dt="2023-03-26T07:16:57.634" v="20306" actId="478"/>
          <ac:picMkLst>
            <pc:docMk/>
            <pc:sldMk cId="4060960727" sldId="295"/>
            <ac:picMk id="5122" creationId="{03D68435-2ED3-A4C6-3C27-279734034B45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7:49:23.660" v="21924" actId="1036"/>
        <pc:sldMkLst>
          <pc:docMk/>
          <pc:sldMk cId="139793571" sldId="296"/>
        </pc:sldMkLst>
        <pc:spChg chg="del mod">
          <ac:chgData name="Nino Philip Ramones" userId="1068934f-e3b4-4e88-ba23-4cb57230c594" providerId="ADAL" clId="{CE1A2483-E38C-48E5-BC81-7BCC41BEAE8B}" dt="2023-03-26T07:39:15.673" v="21444" actId="478"/>
          <ac:spMkLst>
            <pc:docMk/>
            <pc:sldMk cId="139793571" sldId="296"/>
            <ac:spMk id="2" creationId="{05373617-D585-BAF0-0B5B-D2CF324A4D6B}"/>
          </ac:spMkLst>
        </pc:spChg>
        <pc:spChg chg="del">
          <ac:chgData name="Nino Philip Ramones" userId="1068934f-e3b4-4e88-ba23-4cb57230c594" providerId="ADAL" clId="{CE1A2483-E38C-48E5-BC81-7BCC41BEAE8B}" dt="2023-03-26T07:33:19.352" v="21323" actId="478"/>
          <ac:spMkLst>
            <pc:docMk/>
            <pc:sldMk cId="139793571" sldId="296"/>
            <ac:spMk id="3" creationId="{A56FCEA2-81BB-624C-E099-8E94FE58CBD7}"/>
          </ac:spMkLst>
        </pc:spChg>
        <pc:spChg chg="del">
          <ac:chgData name="Nino Philip Ramones" userId="1068934f-e3b4-4e88-ba23-4cb57230c594" providerId="ADAL" clId="{CE1A2483-E38C-48E5-BC81-7BCC41BEAE8B}" dt="2023-03-26T07:34:00.503" v="21331" actId="478"/>
          <ac:spMkLst>
            <pc:docMk/>
            <pc:sldMk cId="139793571" sldId="296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7:47:32.704" v="21890" actId="1035"/>
          <ac:spMkLst>
            <pc:docMk/>
            <pc:sldMk cId="139793571" sldId="296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7:39:45.963" v="21454" actId="1037"/>
          <ac:spMkLst>
            <pc:docMk/>
            <pc:sldMk cId="139793571" sldId="296"/>
            <ac:spMk id="14" creationId="{3AD72C38-FC4D-F725-0285-B8C4B08CB869}"/>
          </ac:spMkLst>
        </pc:spChg>
        <pc:spChg chg="add mod">
          <ac:chgData name="Nino Philip Ramones" userId="1068934f-e3b4-4e88-ba23-4cb57230c594" providerId="ADAL" clId="{CE1A2483-E38C-48E5-BC81-7BCC41BEAE8B}" dt="2023-03-26T07:39:49.871" v="21455" actId="1035"/>
          <ac:spMkLst>
            <pc:docMk/>
            <pc:sldMk cId="139793571" sldId="296"/>
            <ac:spMk id="16" creationId="{D731C356-BEDD-81ED-E1B8-4C152F03FF24}"/>
          </ac:spMkLst>
        </pc:spChg>
        <pc:spChg chg="add mod">
          <ac:chgData name="Nino Philip Ramones" userId="1068934f-e3b4-4e88-ba23-4cb57230c594" providerId="ADAL" clId="{CE1A2483-E38C-48E5-BC81-7BCC41BEAE8B}" dt="2023-03-26T07:47:02.382" v="21884" actId="1036"/>
          <ac:spMkLst>
            <pc:docMk/>
            <pc:sldMk cId="139793571" sldId="296"/>
            <ac:spMk id="17" creationId="{8CCE19BF-04F5-5F2D-6AD4-2BA749FFDAE0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0" creationId="{11839F73-AC73-C760-B8B2-5D93B946C2CC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1" creationId="{388E3375-2F27-BAD7-226B-ED1DE347FE4E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2" creationId="{0581C36B-4646-3F73-C326-2CF9239F9A37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7" creationId="{EBD7BDAA-7B82-6F9C-77D0-D57B0303301F}"/>
          </ac:spMkLst>
        </pc:spChg>
        <pc:spChg chg="add mod">
          <ac:chgData name="Nino Philip Ramones" userId="1068934f-e3b4-4e88-ba23-4cb57230c594" providerId="ADAL" clId="{CE1A2483-E38C-48E5-BC81-7BCC41BEAE8B}" dt="2023-03-26T07:49:23.660" v="21924" actId="1036"/>
          <ac:spMkLst>
            <pc:docMk/>
            <pc:sldMk cId="139793571" sldId="296"/>
            <ac:spMk id="28" creationId="{C6032C7F-1A53-D752-42C9-4DED807FD8EE}"/>
          </ac:spMkLst>
        </pc:spChg>
        <pc:spChg chg="add mod">
          <ac:chgData name="Nino Philip Ramones" userId="1068934f-e3b4-4e88-ba23-4cb57230c594" providerId="ADAL" clId="{CE1A2483-E38C-48E5-BC81-7BCC41BEAE8B}" dt="2023-03-26T07:49:07.728" v="21920" actId="1035"/>
          <ac:spMkLst>
            <pc:docMk/>
            <pc:sldMk cId="139793571" sldId="296"/>
            <ac:spMk id="29" creationId="{A88435B6-2402-09CF-460D-282C56BAD82B}"/>
          </ac:spMkLst>
        </pc:spChg>
        <pc:grpChg chg="add mod">
          <ac:chgData name="Nino Philip Ramones" userId="1068934f-e3b4-4e88-ba23-4cb57230c594" providerId="ADAL" clId="{CE1A2483-E38C-48E5-BC81-7BCC41BEAE8B}" dt="2023-03-26T07:47:24.024" v="21889" actId="14100"/>
          <ac:grpSpMkLst>
            <pc:docMk/>
            <pc:sldMk cId="139793571" sldId="296"/>
            <ac:grpSpMk id="18" creationId="{72266120-0476-C00E-B5B0-A2113253B90C}"/>
          </ac:grpSpMkLst>
        </pc:grpChg>
        <pc:grpChg chg="del">
          <ac:chgData name="Nino Philip Ramones" userId="1068934f-e3b4-4e88-ba23-4cb57230c594" providerId="ADAL" clId="{CE1A2483-E38C-48E5-BC81-7BCC41BEAE8B}" dt="2023-03-26T07:33:21.211" v="21324" actId="478"/>
          <ac:grpSpMkLst>
            <pc:docMk/>
            <pc:sldMk cId="139793571" sldId="296"/>
            <ac:grpSpMk id="19" creationId="{64A0DF12-0C2F-18B0-1A91-BFEA414AF42C}"/>
          </ac:grpSpMkLst>
        </pc:grpChg>
        <pc:picChg chg="add mod">
          <ac:chgData name="Nino Philip Ramones" userId="1068934f-e3b4-4e88-ba23-4cb57230c594" providerId="ADAL" clId="{CE1A2483-E38C-48E5-BC81-7BCC41BEAE8B}" dt="2023-03-26T07:48:19.009" v="21896" actId="1076"/>
          <ac:picMkLst>
            <pc:docMk/>
            <pc:sldMk cId="139793571" sldId="296"/>
            <ac:picMk id="5" creationId="{5533BC3B-7AAE-6FA0-47FE-C7341C5AD242}"/>
          </ac:picMkLst>
        </pc:picChg>
        <pc:picChg chg="add mod">
          <ac:chgData name="Nino Philip Ramones" userId="1068934f-e3b4-4e88-ba23-4cb57230c594" providerId="ADAL" clId="{CE1A2483-E38C-48E5-BC81-7BCC41BEAE8B}" dt="2023-03-26T07:49:23.660" v="21924" actId="1036"/>
          <ac:picMkLst>
            <pc:docMk/>
            <pc:sldMk cId="139793571" sldId="296"/>
            <ac:picMk id="10" creationId="{AEF9EB2A-85A4-B7C6-A940-4CE8DD08674F}"/>
          </ac:picMkLst>
        </pc:picChg>
        <pc:picChg chg="add mod">
          <ac:chgData name="Nino Philip Ramones" userId="1068934f-e3b4-4e88-ba23-4cb57230c594" providerId="ADAL" clId="{CE1A2483-E38C-48E5-BC81-7BCC41BEAE8B}" dt="2023-03-26T07:48:08.219" v="21893" actId="1076"/>
          <ac:picMkLst>
            <pc:docMk/>
            <pc:sldMk cId="139793571" sldId="296"/>
            <ac:picMk id="11" creationId="{E9B420AF-5BE7-011B-A726-FC48989E11C3}"/>
          </ac:picMkLst>
        </pc:picChg>
        <pc:picChg chg="add mod">
          <ac:chgData name="Nino Philip Ramones" userId="1068934f-e3b4-4e88-ba23-4cb57230c594" providerId="ADAL" clId="{CE1A2483-E38C-48E5-BC81-7BCC41BEAE8B}" dt="2023-03-26T07:46:30.130" v="21878" actId="1037"/>
          <ac:picMkLst>
            <pc:docMk/>
            <pc:sldMk cId="139793571" sldId="296"/>
            <ac:picMk id="6146" creationId="{F1798468-537B-D812-EE75-B8289A192B7F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8:33:12.116" v="23901" actId="14100"/>
        <pc:sldMkLst>
          <pc:docMk/>
          <pc:sldMk cId="3948325816" sldId="297"/>
        </pc:sldMkLst>
        <pc:spChg chg="mod">
          <ac:chgData name="Nino Philip Ramones" userId="1068934f-e3b4-4e88-ba23-4cb57230c594" providerId="ADAL" clId="{CE1A2483-E38C-48E5-BC81-7BCC41BEAE8B}" dt="2023-03-26T08:22:59.921" v="23103" actId="20577"/>
          <ac:spMkLst>
            <pc:docMk/>
            <pc:sldMk cId="3948325816" sldId="297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8:23:08.910" v="23105" actId="14100"/>
          <ac:spMkLst>
            <pc:docMk/>
            <pc:sldMk cId="3948325816" sldId="297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8:25:39.407" v="23196" actId="1036"/>
          <ac:spMkLst>
            <pc:docMk/>
            <pc:sldMk cId="3948325816" sldId="297"/>
            <ac:spMk id="8" creationId="{39088E25-DA30-5952-1F56-05AF9F5E2157}"/>
          </ac:spMkLst>
        </pc:spChg>
        <pc:spChg chg="mod">
          <ac:chgData name="Nino Philip Ramones" userId="1068934f-e3b4-4e88-ba23-4cb57230c594" providerId="ADAL" clId="{CE1A2483-E38C-48E5-BC81-7BCC41BEAE8B}" dt="2023-03-26T08:25:01.804" v="23192" actId="1076"/>
          <ac:spMkLst>
            <pc:docMk/>
            <pc:sldMk cId="3948325816" sldId="297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6T08:20:48.356" v="23043" actId="478"/>
          <ac:spMkLst>
            <pc:docMk/>
            <pc:sldMk cId="3948325816" sldId="297"/>
            <ac:spMk id="13" creationId="{50E2FF40-A7DC-AB1F-23B9-54CA8137EEFF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6" creationId="{B6259BF4-B02A-3530-2266-64137DF9EC5C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7" creationId="{1C386029-D762-A1EC-4B30-FCC33AE7EA21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8" creationId="{E1ED8F0E-E6B9-52DE-E82F-44247D6A2E26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9" creationId="{5A1EEC8E-1C46-4C79-397A-948656F702E5}"/>
          </ac:spMkLst>
        </pc:spChg>
        <pc:grpChg chg="add mod">
          <ac:chgData name="Nino Philip Ramones" userId="1068934f-e3b4-4e88-ba23-4cb57230c594" providerId="ADAL" clId="{CE1A2483-E38C-48E5-BC81-7BCC41BEAE8B}" dt="2023-03-26T08:23:14.111" v="23108" actId="1036"/>
          <ac:grpSpMkLst>
            <pc:docMk/>
            <pc:sldMk cId="3948325816" sldId="297"/>
            <ac:grpSpMk id="14" creationId="{7A11D06A-C145-1D23-A0D7-F396C09102F6}"/>
          </ac:grpSpMkLst>
        </pc:grpChg>
        <pc:grpChg chg="add mod">
          <ac:chgData name="Nino Philip Ramones" userId="1068934f-e3b4-4e88-ba23-4cb57230c594" providerId="ADAL" clId="{CE1A2483-E38C-48E5-BC81-7BCC41BEAE8B}" dt="2023-03-26T08:33:12.116" v="23901" actId="14100"/>
          <ac:grpSpMkLst>
            <pc:docMk/>
            <pc:sldMk cId="3948325816" sldId="297"/>
            <ac:grpSpMk id="15" creationId="{9DDD53A5-8FE2-12A9-B4C6-439D40C22FB2}"/>
          </ac:grpSpMkLst>
        </pc:grpChg>
        <pc:picChg chg="add mo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4" creationId="{79485BE0-1901-8EDC-6BAD-2F5F6B49EAC4}"/>
          </ac:picMkLst>
        </pc:picChg>
        <pc:picChg chg="del">
          <ac:chgData name="Nino Philip Ramones" userId="1068934f-e3b4-4e88-ba23-4cb57230c594" providerId="ADAL" clId="{CE1A2483-E38C-48E5-BC81-7BCC41BEAE8B}" dt="2023-03-26T08:08:36.129" v="22320" actId="478"/>
          <ac:picMkLst>
            <pc:docMk/>
            <pc:sldMk cId="3948325816" sldId="297"/>
            <ac:picMk id="5" creationId="{9C4CA27C-CA0F-BC98-6B23-53246FF191BB}"/>
          </ac:picMkLst>
        </pc:picChg>
        <pc:picChg chg="add mod or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9" creationId="{38B38206-7B1B-44ED-E79F-C516BE1F6AFB}"/>
          </ac:picMkLst>
        </pc:picChg>
        <pc:picChg chg="add mod or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11" creationId="{E6F79B48-748D-36C0-156F-B0F9D1FA53BA}"/>
          </ac:picMkLst>
        </pc:picChg>
        <pc:picChg chg="del mod">
          <ac:chgData name="Nino Philip Ramones" userId="1068934f-e3b4-4e88-ba23-4cb57230c594" providerId="ADAL" clId="{CE1A2483-E38C-48E5-BC81-7BCC41BEAE8B}" dt="2023-03-26T08:05:16.260" v="22006" actId="478"/>
          <ac:picMkLst>
            <pc:docMk/>
            <pc:sldMk cId="3948325816" sldId="297"/>
            <ac:picMk id="4098" creationId="{FBFF0E94-ABA5-0C9F-52A2-3D9BC0E52694}"/>
          </ac:picMkLst>
        </pc:picChg>
        <pc:picChg chg="add mod">
          <ac:chgData name="Nino Philip Ramones" userId="1068934f-e3b4-4e88-ba23-4cb57230c594" providerId="ADAL" clId="{CE1A2483-E38C-48E5-BC81-7BCC41BEAE8B}" dt="2023-03-26T08:14:23.666" v="22405" actId="465"/>
          <ac:picMkLst>
            <pc:docMk/>
            <pc:sldMk cId="3948325816" sldId="297"/>
            <ac:picMk id="7170" creationId="{EE2BF269-F20E-28D8-907D-13517B003917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9:21:56.961" v="28127" actId="2711"/>
        <pc:sldMkLst>
          <pc:docMk/>
          <pc:sldMk cId="3617745255" sldId="298"/>
        </pc:sldMkLst>
        <pc:spChg chg="add mod">
          <ac:chgData name="Nino Philip Ramones" userId="1068934f-e3b4-4e88-ba23-4cb57230c594" providerId="ADAL" clId="{CE1A2483-E38C-48E5-BC81-7BCC41BEAE8B}" dt="2023-03-26T08:29:38.251" v="23797" actId="20577"/>
          <ac:spMkLst>
            <pc:docMk/>
            <pc:sldMk cId="3617745255" sldId="298"/>
            <ac:spMk id="3" creationId="{A52D5C48-96BF-D359-55C6-4066F38E06DE}"/>
          </ac:spMkLst>
        </pc:spChg>
        <pc:spChg chg="mod">
          <ac:chgData name="Nino Philip Ramones" userId="1068934f-e3b4-4e88-ba23-4cb57230c594" providerId="ADAL" clId="{CE1A2483-E38C-48E5-BC81-7BCC41BEAE8B}" dt="2023-03-26T08:38:03.437" v="24574" actId="2711"/>
          <ac:spMkLst>
            <pc:docMk/>
            <pc:sldMk cId="3617745255" sldId="298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8:26:15.400" v="23199" actId="478"/>
          <ac:spMkLst>
            <pc:docMk/>
            <pc:sldMk cId="3617745255" sldId="298"/>
            <ac:spMk id="8" creationId="{39088E25-DA30-5952-1F56-05AF9F5E2157}"/>
          </ac:spMkLst>
        </pc:spChg>
        <pc:spChg chg="add mod">
          <ac:chgData name="Nino Philip Ramones" userId="1068934f-e3b4-4e88-ba23-4cb57230c594" providerId="ADAL" clId="{CE1A2483-E38C-48E5-BC81-7BCC41BEAE8B}" dt="2023-03-26T09:21:56.961" v="28127" actId="2711"/>
          <ac:spMkLst>
            <pc:docMk/>
            <pc:sldMk cId="3617745255" sldId="298"/>
            <ac:spMk id="10" creationId="{5E627872-F5F6-2FC3-56BA-A2B8784E1E6B}"/>
          </ac:spMkLst>
        </pc:spChg>
        <pc:spChg chg="mod topLvl">
          <ac:chgData name="Nino Philip Ramones" userId="1068934f-e3b4-4e88-ba23-4cb57230c594" providerId="ADAL" clId="{CE1A2483-E38C-48E5-BC81-7BCC41BEAE8B}" dt="2023-03-26T08:47:08.840" v="24972" actId="164"/>
          <ac:spMkLst>
            <pc:docMk/>
            <pc:sldMk cId="3617745255" sldId="298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8:47:10.016" v="24973" actId="1035"/>
          <ac:grpSpMkLst>
            <pc:docMk/>
            <pc:sldMk cId="3617745255" sldId="298"/>
            <ac:grpSpMk id="13" creationId="{D8ABF726-798A-6193-7AF7-459A5F638F2B}"/>
          </ac:grpSpMkLst>
        </pc:grpChg>
        <pc:grpChg chg="add del">
          <ac:chgData name="Nino Philip Ramones" userId="1068934f-e3b4-4e88-ba23-4cb57230c594" providerId="ADAL" clId="{CE1A2483-E38C-48E5-BC81-7BCC41BEAE8B}" dt="2023-03-26T08:26:24.473" v="23202" actId="478"/>
          <ac:grpSpMkLst>
            <pc:docMk/>
            <pc:sldMk cId="3617745255" sldId="298"/>
            <ac:grpSpMk id="14" creationId="{7A11D06A-C145-1D23-A0D7-F396C09102F6}"/>
          </ac:grpSpMkLst>
        </pc:grpChg>
        <pc:grpChg chg="del">
          <ac:chgData name="Nino Philip Ramones" userId="1068934f-e3b4-4e88-ba23-4cb57230c594" providerId="ADAL" clId="{CE1A2483-E38C-48E5-BC81-7BCC41BEAE8B}" dt="2023-03-26T08:26:11.028" v="23198" actId="478"/>
          <ac:grpSpMkLst>
            <pc:docMk/>
            <pc:sldMk cId="3617745255" sldId="298"/>
            <ac:grpSpMk id="15" creationId="{9DDD53A5-8FE2-12A9-B4C6-439D40C22FB2}"/>
          </ac:grpSpMkLst>
        </pc:grpChg>
        <pc:picChg chg="de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4" creationId="{79485BE0-1901-8EDC-6BAD-2F5F6B49EAC4}"/>
          </ac:picMkLst>
        </pc:picChg>
        <pc:picChg chg="add mod modCrop">
          <ac:chgData name="Nino Philip Ramones" userId="1068934f-e3b4-4e88-ba23-4cb57230c594" providerId="ADAL" clId="{CE1A2483-E38C-48E5-BC81-7BCC41BEAE8B}" dt="2023-03-26T08:47:08.840" v="24972" actId="164"/>
          <ac:picMkLst>
            <pc:docMk/>
            <pc:sldMk cId="3617745255" sldId="298"/>
            <ac:picMk id="7" creationId="{2AEDF41D-0816-C4BA-654A-AF86A271BFE4}"/>
          </ac:picMkLst>
        </pc:picChg>
        <pc:picChg chg="de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9" creationId="{38B38206-7B1B-44ED-E79F-C516BE1F6AFB}"/>
          </ac:picMkLst>
        </pc:picChg>
        <pc:picChg chg="del topLv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11" creationId="{E6F79B48-748D-36C0-156F-B0F9D1FA53BA}"/>
          </ac:picMkLst>
        </pc:picChg>
        <pc:picChg chg="del">
          <ac:chgData name="Nino Philip Ramones" userId="1068934f-e3b4-4e88-ba23-4cb57230c594" providerId="ADAL" clId="{CE1A2483-E38C-48E5-BC81-7BCC41BEAE8B}" dt="2023-03-26T08:26:15.400" v="23199" actId="478"/>
          <ac:picMkLst>
            <pc:docMk/>
            <pc:sldMk cId="3617745255" sldId="298"/>
            <ac:picMk id="7170" creationId="{EE2BF269-F20E-28D8-907D-13517B003917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8:46:07.778" v="24969" actId="1035"/>
        <pc:sldMkLst>
          <pc:docMk/>
          <pc:sldMk cId="3399729785" sldId="299"/>
        </pc:sldMkLst>
        <pc:spChg chg="del">
          <ac:chgData name="Nino Philip Ramones" userId="1068934f-e3b4-4e88-ba23-4cb57230c594" providerId="ADAL" clId="{CE1A2483-E38C-48E5-BC81-7BCC41BEAE8B}" dt="2023-03-26T08:40:51.176" v="24607" actId="478"/>
          <ac:spMkLst>
            <pc:docMk/>
            <pc:sldMk cId="3399729785" sldId="299"/>
            <ac:spMk id="3" creationId="{A52D5C48-96BF-D359-55C6-4066F38E06DE}"/>
          </ac:spMkLst>
        </pc:spChg>
        <pc:spChg chg="mod">
          <ac:chgData name="Nino Philip Ramones" userId="1068934f-e3b4-4e88-ba23-4cb57230c594" providerId="ADAL" clId="{CE1A2483-E38C-48E5-BC81-7BCC41BEAE8B}" dt="2023-03-26T08:46:07.778" v="24969" actId="1035"/>
          <ac:spMkLst>
            <pc:docMk/>
            <pc:sldMk cId="3399729785" sldId="299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8:40:48.705" v="24606" actId="478"/>
          <ac:spMkLst>
            <pc:docMk/>
            <pc:sldMk cId="3399729785" sldId="299"/>
            <ac:spMk id="10" creationId="{5E627872-F5F6-2FC3-56BA-A2B8784E1E6B}"/>
          </ac:spMkLst>
        </pc:spChg>
        <pc:spChg chg="mod">
          <ac:chgData name="Nino Philip Ramones" userId="1068934f-e3b4-4e88-ba23-4cb57230c594" providerId="ADAL" clId="{CE1A2483-E38C-48E5-BC81-7BCC41BEAE8B}" dt="2023-03-26T08:45:54.100" v="24964" actId="1036"/>
          <ac:spMkLst>
            <pc:docMk/>
            <pc:sldMk cId="3399729785" sldId="299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8:45:50.049" v="24960" actId="1036"/>
          <ac:grpSpMkLst>
            <pc:docMk/>
            <pc:sldMk cId="3399729785" sldId="299"/>
            <ac:grpSpMk id="11" creationId="{5D1DEC89-73AE-7EF4-9259-318FAC116808}"/>
          </ac:grpSpMkLst>
        </pc:grpChg>
        <pc:picChg chg="add mod modCrop">
          <ac:chgData name="Nino Philip Ramones" userId="1068934f-e3b4-4e88-ba23-4cb57230c594" providerId="ADAL" clId="{CE1A2483-E38C-48E5-BC81-7BCC41BEAE8B}" dt="2023-03-26T08:42:51.495" v="24634" actId="164"/>
          <ac:picMkLst>
            <pc:docMk/>
            <pc:sldMk cId="3399729785" sldId="299"/>
            <ac:picMk id="5" creationId="{E62166C1-DB8A-DF32-F97A-6781C643CB7F}"/>
          </ac:picMkLst>
        </pc:picChg>
        <pc:picChg chg="del">
          <ac:chgData name="Nino Philip Ramones" userId="1068934f-e3b4-4e88-ba23-4cb57230c594" providerId="ADAL" clId="{CE1A2483-E38C-48E5-BC81-7BCC41BEAE8B}" dt="2023-03-26T08:40:46.584" v="24605" actId="478"/>
          <ac:picMkLst>
            <pc:docMk/>
            <pc:sldMk cId="3399729785" sldId="299"/>
            <ac:picMk id="7" creationId="{2AEDF41D-0816-C4BA-654A-AF86A271BFE4}"/>
          </ac:picMkLst>
        </pc:picChg>
        <pc:picChg chg="add mod modCrop">
          <ac:chgData name="Nino Philip Ramones" userId="1068934f-e3b4-4e88-ba23-4cb57230c594" providerId="ADAL" clId="{CE1A2483-E38C-48E5-BC81-7BCC41BEAE8B}" dt="2023-03-26T08:42:51.495" v="24634" actId="164"/>
          <ac:picMkLst>
            <pc:docMk/>
            <pc:sldMk cId="3399729785" sldId="299"/>
            <ac:picMk id="9" creationId="{2F8C4264-446C-2F88-F42C-E3AF502FE382}"/>
          </ac:picMkLst>
        </pc:picChg>
      </pc:sldChg>
    </pc:docChg>
  </pc:docChgLst>
  <pc:docChgLst>
    <pc:chgData name="Nino Philip Ramones" userId="1068934f-e3b4-4e88-ba23-4cb57230c594" providerId="ADAL" clId="{4B2DD62C-EFC1-483F-B1CB-FAA67E9DD57F}"/>
    <pc:docChg chg="undo redo custSel addSld delSld modSld sldOrd">
      <pc:chgData name="Nino Philip Ramones" userId="1068934f-e3b4-4e88-ba23-4cb57230c594" providerId="ADAL" clId="{4B2DD62C-EFC1-483F-B1CB-FAA67E9DD57F}" dt="2023-04-26T05:58:01.425" v="15608" actId="1035"/>
      <pc:docMkLst>
        <pc:docMk/>
      </pc:docMkLst>
      <pc:sldChg chg="modSp mod">
        <pc:chgData name="Nino Philip Ramones" userId="1068934f-e3b4-4e88-ba23-4cb57230c594" providerId="ADAL" clId="{4B2DD62C-EFC1-483F-B1CB-FAA67E9DD57F}" dt="2023-04-21T10:55:04.603" v="106" actId="1036"/>
        <pc:sldMkLst>
          <pc:docMk/>
          <pc:sldMk cId="2902220017" sldId="260"/>
        </pc:sldMkLst>
        <pc:spChg chg="mod">
          <ac:chgData name="Nino Philip Ramones" userId="1068934f-e3b4-4e88-ba23-4cb57230c594" providerId="ADAL" clId="{4B2DD62C-EFC1-483F-B1CB-FAA67E9DD57F}" dt="2023-04-21T10:54:34.604" v="94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4B2DD62C-EFC1-483F-B1CB-FAA67E9DD57F}" dt="2023-04-21T10:54:55.641" v="105" actId="1035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4B2DD62C-EFC1-483F-B1CB-FAA67E9DD57F}" dt="2023-04-21T10:55:04.603" v="106" actId="1036"/>
          <ac:spMkLst>
            <pc:docMk/>
            <pc:sldMk cId="2902220017" sldId="260"/>
            <ac:spMk id="15" creationId="{CB5AF6EE-76A6-CA9D-0627-29C15279BDC6}"/>
          </ac:spMkLst>
        </pc:spChg>
      </pc:sldChg>
      <pc:sldChg chg="modSp mod">
        <pc:chgData name="Nino Philip Ramones" userId="1068934f-e3b4-4e88-ba23-4cb57230c594" providerId="ADAL" clId="{4B2DD62C-EFC1-483F-B1CB-FAA67E9DD57F}" dt="2023-04-21T11:22:52.552" v="1251" actId="1038"/>
        <pc:sldMkLst>
          <pc:docMk/>
          <pc:sldMk cId="4215421811" sldId="261"/>
        </pc:sldMkLst>
        <pc:spChg chg="mod">
          <ac:chgData name="Nino Philip Ramones" userId="1068934f-e3b4-4e88-ba23-4cb57230c594" providerId="ADAL" clId="{4B2DD62C-EFC1-483F-B1CB-FAA67E9DD57F}" dt="2023-04-21T11:22:52.552" v="1251" actId="1038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4B2DD62C-EFC1-483F-B1CB-FAA67E9DD57F}" dt="2023-04-21T10:59:54.840" v="474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1T11:15:34.636" v="1162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4B2DD62C-EFC1-483F-B1CB-FAA67E9DD57F}" dt="2023-04-21T11:14:39.603" v="1111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4B2DD62C-EFC1-483F-B1CB-FAA67E9DD57F}" dt="2023-04-21T11:14:59.277" v="1116" actId="1035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4B2DD62C-EFC1-483F-B1CB-FAA67E9DD57F}" dt="2023-04-21T11:14:54.539" v="1112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447888896" sldId="262"/>
        </pc:sldMkLst>
      </pc:sldChg>
      <pc:sldChg chg="addSp delSp modSp mod">
        <pc:chgData name="Nino Philip Ramones" userId="1068934f-e3b4-4e88-ba23-4cb57230c594" providerId="ADAL" clId="{4B2DD62C-EFC1-483F-B1CB-FAA67E9DD57F}" dt="2023-04-26T05:58:01.425" v="15608" actId="1035"/>
        <pc:sldMkLst>
          <pc:docMk/>
          <pc:sldMk cId="3042634148" sldId="281"/>
        </pc:sldMkLst>
        <pc:spChg chg="del">
          <ac:chgData name="Nino Philip Ramones" userId="1068934f-e3b4-4e88-ba23-4cb57230c594" providerId="ADAL" clId="{4B2DD62C-EFC1-483F-B1CB-FAA67E9DD57F}" dt="2023-04-21T11:23:08.480" v="1252" actId="478"/>
          <ac:spMkLst>
            <pc:docMk/>
            <pc:sldMk cId="3042634148" sldId="281"/>
            <ac:spMk id="5" creationId="{9CB76D31-2C79-0331-D6E7-2FA8BC232AF6}"/>
          </ac:spMkLst>
        </pc:spChg>
        <pc:spChg chg="mod">
          <ac:chgData name="Nino Philip Ramones" userId="1068934f-e3b4-4e88-ba23-4cb57230c594" providerId="ADAL" clId="{4B2DD62C-EFC1-483F-B1CB-FAA67E9DD57F}" dt="2023-04-26T05:57:51.723" v="15593" actId="403"/>
          <ac:spMkLst>
            <pc:docMk/>
            <pc:sldMk cId="3042634148" sldId="28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1T11:23:09.044" v="1253"/>
          <ac:spMkLst>
            <pc:docMk/>
            <pc:sldMk cId="3042634148" sldId="281"/>
            <ac:spMk id="7" creationId="{D171F85D-6720-4508-AFB7-D47E4F18A40C}"/>
          </ac:spMkLst>
        </pc:spChg>
        <pc:spChg chg="add mod">
          <ac:chgData name="Nino Philip Ramones" userId="1068934f-e3b4-4e88-ba23-4cb57230c594" providerId="ADAL" clId="{4B2DD62C-EFC1-483F-B1CB-FAA67E9DD57F}" dt="2023-04-26T05:58:01.425" v="15608" actId="1035"/>
          <ac:spMkLst>
            <pc:docMk/>
            <pc:sldMk cId="3042634148" sldId="281"/>
            <ac:spMk id="9" creationId="{A4C4677F-45AE-36EE-ABCE-397302091C1F}"/>
          </ac:spMkLst>
        </pc:spChg>
        <pc:spChg chg="add mod">
          <ac:chgData name="Nino Philip Ramones" userId="1068934f-e3b4-4e88-ba23-4cb57230c594" providerId="ADAL" clId="{4B2DD62C-EFC1-483F-B1CB-FAA67E9DD57F}" dt="2023-04-26T05:58:01.425" v="15608" actId="1035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del mod">
        <pc:chgData name="Nino Philip Ramones" userId="1068934f-e3b4-4e88-ba23-4cb57230c594" providerId="ADAL" clId="{4B2DD62C-EFC1-483F-B1CB-FAA67E9DD57F}" dt="2023-04-26T05:56:59.501" v="15584" actId="47"/>
        <pc:sldMkLst>
          <pc:docMk/>
          <pc:sldMk cId="2124879564" sldId="282"/>
        </pc:sldMkLst>
        <pc:spChg chg="mod">
          <ac:chgData name="Nino Philip Ramones" userId="1068934f-e3b4-4e88-ba23-4cb57230c594" providerId="ADAL" clId="{4B2DD62C-EFC1-483F-B1CB-FAA67E9DD57F}" dt="2023-04-21T11:23:28.937" v="1255"/>
          <ac:spMkLst>
            <pc:docMk/>
            <pc:sldMk cId="2124879564" sldId="282"/>
            <ac:spMk id="4" creationId="{9F68CBF0-CD23-BEBD-88D8-BDB35DBECF44}"/>
          </ac:spMkLst>
        </pc:spChg>
        <pc:spChg chg="mod">
          <ac:chgData name="Nino Philip Ramones" userId="1068934f-e3b4-4e88-ba23-4cb57230c594" providerId="ADAL" clId="{4B2DD62C-EFC1-483F-B1CB-FAA67E9DD57F}" dt="2023-04-21T11:23:28.937" v="1255"/>
          <ac:spMkLst>
            <pc:docMk/>
            <pc:sldMk cId="2124879564" sldId="282"/>
            <ac:spMk id="5" creationId="{ADCD4857-BA4B-F0AD-131D-7CDB88D38F81}"/>
          </ac:spMkLst>
        </pc:spChg>
        <pc:spChg chg="del">
          <ac:chgData name="Nino Philip Ramones" userId="1068934f-e3b4-4e88-ba23-4cb57230c594" providerId="ADAL" clId="{4B2DD62C-EFC1-483F-B1CB-FAA67E9DD57F}" dt="2023-04-26T05:56:12.136" v="15512" actId="478"/>
          <ac:spMkLst>
            <pc:docMk/>
            <pc:sldMk cId="2124879564" sldId="28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4B2DD62C-EFC1-483F-B1CB-FAA67E9DD57F}" dt="2023-04-26T05:56:51.910" v="15576" actId="21"/>
          <ac:spMkLst>
            <pc:docMk/>
            <pc:sldMk cId="2124879564" sldId="282"/>
            <ac:spMk id="7" creationId="{371E6B4D-82A7-5E51-F870-CD5CB44F69BE}"/>
          </ac:spMkLst>
        </pc:spChg>
        <pc:spChg chg="del">
          <ac:chgData name="Nino Philip Ramones" userId="1068934f-e3b4-4e88-ba23-4cb57230c594" providerId="ADAL" clId="{4B2DD62C-EFC1-483F-B1CB-FAA67E9DD57F}" dt="2023-04-26T05:56:12.136" v="15512" actId="478"/>
          <ac:spMkLst>
            <pc:docMk/>
            <pc:sldMk cId="2124879564" sldId="282"/>
            <ac:spMk id="8" creationId="{32B64BE8-E37B-9676-4EB5-17CAABB97627}"/>
          </ac:spMkLst>
        </pc:spChg>
        <pc:spChg chg="del mod">
          <ac:chgData name="Nino Philip Ramones" userId="1068934f-e3b4-4e88-ba23-4cb57230c594" providerId="ADAL" clId="{4B2DD62C-EFC1-483F-B1CB-FAA67E9DD57F}" dt="2023-04-26T05:56:51.910" v="15576" actId="21"/>
          <ac:spMkLst>
            <pc:docMk/>
            <pc:sldMk cId="2124879564" sldId="282"/>
            <ac:spMk id="9" creationId="{5A8CE56E-616D-7AEA-3FD6-3C2C4ED2E77D}"/>
          </ac:spMkLst>
        </pc:spChg>
        <pc:grpChg chg="add mod">
          <ac:chgData name="Nino Philip Ramones" userId="1068934f-e3b4-4e88-ba23-4cb57230c594" providerId="ADAL" clId="{4B2DD62C-EFC1-483F-B1CB-FAA67E9DD57F}" dt="2023-04-21T11:23:28.937" v="1255"/>
          <ac:grpSpMkLst>
            <pc:docMk/>
            <pc:sldMk cId="2124879564" sldId="282"/>
            <ac:grpSpMk id="2" creationId="{04029484-96F8-12A0-3AC4-59CF1479EBBE}"/>
          </ac:grpSpMkLst>
        </pc:grpChg>
        <pc:grpChg chg="del">
          <ac:chgData name="Nino Philip Ramones" userId="1068934f-e3b4-4e88-ba23-4cb57230c594" providerId="ADAL" clId="{4B2DD62C-EFC1-483F-B1CB-FAA67E9DD57F}" dt="2023-04-21T11:23:28.523" v="1254" actId="478"/>
          <ac:grpSpMkLst>
            <pc:docMk/>
            <pc:sldMk cId="2124879564" sldId="282"/>
            <ac:grpSpMk id="17" creationId="{BFFA929E-84CD-1FBE-F02F-C2D7746FEE95}"/>
          </ac:grpSpMkLst>
        </pc:grpChg>
        <pc:cxnChg chg="mod">
          <ac:chgData name="Nino Philip Ramones" userId="1068934f-e3b4-4e88-ba23-4cb57230c594" providerId="ADAL" clId="{4B2DD62C-EFC1-483F-B1CB-FAA67E9DD57F}" dt="2023-04-21T11:23:28.937" v="1255"/>
          <ac:cxnSpMkLst>
            <pc:docMk/>
            <pc:sldMk cId="2124879564" sldId="282"/>
            <ac:cxnSpMk id="3" creationId="{045B6784-73EF-6227-EE17-0A8F04FB51DF}"/>
          </ac:cxnSpMkLst>
        </pc:cxnChg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1195419599" sldId="283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736050571" sldId="284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361120979" sldId="285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2198950249" sldId="286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2964066685" sldId="287"/>
        </pc:sldMkLst>
      </pc:sldChg>
      <pc:sldChg chg="addSp delSp modSp mod">
        <pc:chgData name="Nino Philip Ramones" userId="1068934f-e3b4-4e88-ba23-4cb57230c594" providerId="ADAL" clId="{4B2DD62C-EFC1-483F-B1CB-FAA67E9DD57F}" dt="2023-04-26T05:36:56.579" v="13827"/>
        <pc:sldMkLst>
          <pc:docMk/>
          <pc:sldMk cId="2474797160" sldId="288"/>
        </pc:sldMkLst>
        <pc:spChg chg="mod">
          <ac:chgData name="Nino Philip Ramones" userId="1068934f-e3b4-4e88-ba23-4cb57230c594" providerId="ADAL" clId="{4B2DD62C-EFC1-483F-B1CB-FAA67E9DD57F}" dt="2023-04-21T11:31:46.013" v="1281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4:59:34.442" v="6334" actId="2711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6:56.579" v="13827"/>
          <ac:spMkLst>
            <pc:docMk/>
            <pc:sldMk cId="2474797160" sldId="288"/>
            <ac:spMk id="9" creationId="{EFFFD9E3-05A1-D90E-0A0F-69FBBA847D62}"/>
          </ac:spMkLst>
        </pc:spChg>
        <pc:spChg chg="mod">
          <ac:chgData name="Nino Philip Ramones" userId="1068934f-e3b4-4e88-ba23-4cb57230c594" providerId="ADAL" clId="{4B2DD62C-EFC1-483F-B1CB-FAA67E9DD57F}" dt="2023-04-26T05:36:56.579" v="13827"/>
          <ac:spMkLst>
            <pc:docMk/>
            <pc:sldMk cId="2474797160" sldId="288"/>
            <ac:spMk id="10" creationId="{0D535829-F972-5CF5-20EA-345A515508E8}"/>
          </ac:spMkLst>
        </pc:spChg>
        <pc:spChg chg="mod">
          <ac:chgData name="Nino Philip Ramones" userId="1068934f-e3b4-4e88-ba23-4cb57230c594" providerId="ADAL" clId="{4B2DD62C-EFC1-483F-B1CB-FAA67E9DD57F}" dt="2023-04-21T13:32:18.548" v="2035" actId="1035"/>
          <ac:spMkLst>
            <pc:docMk/>
            <pc:sldMk cId="2474797160" sldId="288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6:56.579" v="13827"/>
          <ac:grpSpMkLst>
            <pc:docMk/>
            <pc:sldMk cId="2474797160" sldId="288"/>
            <ac:grpSpMk id="7" creationId="{D0A2E892-AD21-25E5-45E7-7EABB1868FC3}"/>
          </ac:grpSpMkLst>
        </pc:grpChg>
        <pc:grpChg chg="del">
          <ac:chgData name="Nino Philip Ramones" userId="1068934f-e3b4-4e88-ba23-4cb57230c594" providerId="ADAL" clId="{4B2DD62C-EFC1-483F-B1CB-FAA67E9DD57F}" dt="2023-04-26T05:36:56.172" v="13826" actId="478"/>
          <ac:grpSpMkLst>
            <pc:docMk/>
            <pc:sldMk cId="2474797160" sldId="288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1:42:58.185" v="1286" actId="478"/>
          <ac:picMkLst>
            <pc:docMk/>
            <pc:sldMk cId="2474797160" sldId="288"/>
            <ac:picMk id="4" creationId="{F80FEB30-9E07-DFAD-ECA1-FF3600E6B0A8}"/>
          </ac:picMkLst>
        </pc:picChg>
        <pc:picChg chg="add mod">
          <ac:chgData name="Nino Philip Ramones" userId="1068934f-e3b4-4e88-ba23-4cb57230c594" providerId="ADAL" clId="{4B2DD62C-EFC1-483F-B1CB-FAA67E9DD57F}" dt="2023-04-21T13:32:31.765" v="2037" actId="14100"/>
          <ac:picMkLst>
            <pc:docMk/>
            <pc:sldMk cId="2474797160" sldId="288"/>
            <ac:picMk id="5" creationId="{1F581BCA-212C-D41B-BD29-D649B6CF3976}"/>
          </ac:picMkLst>
        </pc:picChg>
        <pc:cxnChg chg="mod">
          <ac:chgData name="Nino Philip Ramones" userId="1068934f-e3b4-4e88-ba23-4cb57230c594" providerId="ADAL" clId="{4B2DD62C-EFC1-483F-B1CB-FAA67E9DD57F}" dt="2023-04-26T05:36:56.579" v="13827"/>
          <ac:cxnSpMkLst>
            <pc:docMk/>
            <pc:sldMk cId="2474797160" sldId="288"/>
            <ac:cxnSpMk id="8" creationId="{8A6CA76A-2134-AD84-E86F-6E2E5BE1AB73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7:00.372" v="13829"/>
        <pc:sldMkLst>
          <pc:docMk/>
          <pc:sldMk cId="2888063651" sldId="289"/>
        </pc:sldMkLst>
        <pc:spChg chg="mod">
          <ac:chgData name="Nino Philip Ramones" userId="1068934f-e3b4-4e88-ba23-4cb57230c594" providerId="ADAL" clId="{4B2DD62C-EFC1-483F-B1CB-FAA67E9DD57F}" dt="2023-04-21T15:00:07.378" v="6337" actId="2711"/>
          <ac:spMkLst>
            <pc:docMk/>
            <pc:sldMk cId="2888063651" sldId="28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0.372" v="13829"/>
          <ac:spMkLst>
            <pc:docMk/>
            <pc:sldMk cId="2888063651" sldId="289"/>
            <ac:spMk id="9" creationId="{14A5A8BD-16EC-AB02-9DF7-4B066D6EDD2A}"/>
          </ac:spMkLst>
        </pc:spChg>
        <pc:spChg chg="mod">
          <ac:chgData name="Nino Philip Ramones" userId="1068934f-e3b4-4e88-ba23-4cb57230c594" providerId="ADAL" clId="{4B2DD62C-EFC1-483F-B1CB-FAA67E9DD57F}" dt="2023-04-26T05:37:00.372" v="13829"/>
          <ac:spMkLst>
            <pc:docMk/>
            <pc:sldMk cId="2888063651" sldId="289"/>
            <ac:spMk id="10" creationId="{E66AF14A-CB50-D99D-B799-7990EB875722}"/>
          </ac:spMkLst>
        </pc:spChg>
        <pc:spChg chg="mod">
          <ac:chgData name="Nino Philip Ramones" userId="1068934f-e3b4-4e88-ba23-4cb57230c594" providerId="ADAL" clId="{4B2DD62C-EFC1-483F-B1CB-FAA67E9DD57F}" dt="2023-04-21T13:42:37.080" v="2085" actId="20577"/>
          <ac:spMkLst>
            <pc:docMk/>
            <pc:sldMk cId="2888063651" sldId="289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0.372" v="13829"/>
          <ac:grpSpMkLst>
            <pc:docMk/>
            <pc:sldMk cId="2888063651" sldId="289"/>
            <ac:grpSpMk id="7" creationId="{1C324F3E-3732-02F4-8C02-1F72932047ED}"/>
          </ac:grpSpMkLst>
        </pc:grpChg>
        <pc:grpChg chg="del">
          <ac:chgData name="Nino Philip Ramones" userId="1068934f-e3b4-4e88-ba23-4cb57230c594" providerId="ADAL" clId="{4B2DD62C-EFC1-483F-B1CB-FAA67E9DD57F}" dt="2023-04-26T05:36:59.973" v="13828" actId="478"/>
          <ac:grpSpMkLst>
            <pc:docMk/>
            <pc:sldMk cId="2888063651" sldId="289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3:42:17.080" v="2048" actId="1076"/>
          <ac:picMkLst>
            <pc:docMk/>
            <pc:sldMk cId="2888063651" sldId="289"/>
            <ac:picMk id="4" creationId="{DBAD1D68-085A-2EAA-C8D5-61C7DE9D1CFB}"/>
          </ac:picMkLst>
        </pc:picChg>
        <pc:cxnChg chg="mod">
          <ac:chgData name="Nino Philip Ramones" userId="1068934f-e3b4-4e88-ba23-4cb57230c594" providerId="ADAL" clId="{4B2DD62C-EFC1-483F-B1CB-FAA67E9DD57F}" dt="2023-04-26T05:37:00.372" v="13829"/>
          <ac:cxnSpMkLst>
            <pc:docMk/>
            <pc:sldMk cId="2888063651" sldId="289"/>
            <ac:cxnSpMk id="8" creationId="{21373B1A-C8A9-C153-9930-8DC68A996D5C}"/>
          </ac:cxnSpMkLst>
        </pc:cxnChg>
      </pc:sldChg>
      <pc:sldChg chg="delSp modSp add del mod ord">
        <pc:chgData name="Nino Philip Ramones" userId="1068934f-e3b4-4e88-ba23-4cb57230c594" providerId="ADAL" clId="{4B2DD62C-EFC1-483F-B1CB-FAA67E9DD57F}" dt="2023-04-21T11:48:36.061" v="1349" actId="47"/>
        <pc:sldMkLst>
          <pc:docMk/>
          <pc:sldMk cId="3043791413" sldId="289"/>
        </pc:sldMkLst>
        <pc:spChg chg="del">
          <ac:chgData name="Nino Philip Ramones" userId="1068934f-e3b4-4e88-ba23-4cb57230c594" providerId="ADAL" clId="{4B2DD62C-EFC1-483F-B1CB-FAA67E9DD57F}" dt="2023-04-21T11:44:01.988" v="1309" actId="478"/>
          <ac:spMkLst>
            <pc:docMk/>
            <pc:sldMk cId="3043791413" sldId="28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1T11:44:54.219" v="1346" actId="1036"/>
          <ac:spMkLst>
            <pc:docMk/>
            <pc:sldMk cId="3043791413" sldId="289"/>
            <ac:spMk id="12" creationId="{A03D9DDB-0911-CCC6-289E-FE03CE9C7E57}"/>
          </ac:spMkLst>
        </pc:spChg>
        <pc:picChg chg="mod">
          <ac:chgData name="Nino Philip Ramones" userId="1068934f-e3b4-4e88-ba23-4cb57230c594" providerId="ADAL" clId="{4B2DD62C-EFC1-483F-B1CB-FAA67E9DD57F}" dt="2023-04-21T11:44:54.219" v="1346" actId="1036"/>
          <ac:picMkLst>
            <pc:docMk/>
            <pc:sldMk cId="3043791413" sldId="289"/>
            <ac:picMk id="5" creationId="{1F581BCA-212C-D41B-BD29-D649B6CF3976}"/>
          </ac:picMkLst>
        </pc:pic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945412091" sldId="289"/>
        </pc:sldMkLst>
      </pc:sldChg>
      <pc:sldChg chg="addSp delSp modSp add mod">
        <pc:chgData name="Nino Philip Ramones" userId="1068934f-e3b4-4e88-ba23-4cb57230c594" providerId="ADAL" clId="{4B2DD62C-EFC1-483F-B1CB-FAA67E9DD57F}" dt="2023-04-26T05:37:05.041" v="13831"/>
        <pc:sldMkLst>
          <pc:docMk/>
          <pc:sldMk cId="3428063982" sldId="290"/>
        </pc:sldMkLst>
        <pc:spChg chg="mod">
          <ac:chgData name="Nino Philip Ramones" userId="1068934f-e3b4-4e88-ba23-4cb57230c594" providerId="ADAL" clId="{4B2DD62C-EFC1-483F-B1CB-FAA67E9DD57F}" dt="2023-04-21T14:13:50.916" v="2684" actId="20577"/>
          <ac:spMkLst>
            <pc:docMk/>
            <pc:sldMk cId="3428063982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00:35.951" v="6340" actId="2711"/>
          <ac:spMkLst>
            <pc:docMk/>
            <pc:sldMk cId="3428063982" sldId="29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5.041" v="13831"/>
          <ac:spMkLst>
            <pc:docMk/>
            <pc:sldMk cId="3428063982" sldId="290"/>
            <ac:spMk id="10" creationId="{3AD0BA74-4924-53DE-51D0-42FC472D4773}"/>
          </ac:spMkLst>
        </pc:spChg>
        <pc:spChg chg="mod">
          <ac:chgData name="Nino Philip Ramones" userId="1068934f-e3b4-4e88-ba23-4cb57230c594" providerId="ADAL" clId="{4B2DD62C-EFC1-483F-B1CB-FAA67E9DD57F}" dt="2023-04-26T05:37:05.041" v="13831"/>
          <ac:spMkLst>
            <pc:docMk/>
            <pc:sldMk cId="3428063982" sldId="290"/>
            <ac:spMk id="11" creationId="{D08106B5-26D6-37F1-E2D7-D3B37AE530B6}"/>
          </ac:spMkLst>
        </pc:spChg>
        <pc:spChg chg="mod">
          <ac:chgData name="Nino Philip Ramones" userId="1068934f-e3b4-4e88-ba23-4cb57230c594" providerId="ADAL" clId="{4B2DD62C-EFC1-483F-B1CB-FAA67E9DD57F}" dt="2023-04-21T14:25:14.038" v="3664" actId="20577"/>
          <ac:spMkLst>
            <pc:docMk/>
            <pc:sldMk cId="3428063982" sldId="290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5.041" v="13831"/>
          <ac:grpSpMkLst>
            <pc:docMk/>
            <pc:sldMk cId="3428063982" sldId="290"/>
            <ac:grpSpMk id="8" creationId="{A0775E3B-CB54-3C7A-AD57-904439465FFF}"/>
          </ac:grpSpMkLst>
        </pc:grpChg>
        <pc:grpChg chg="del">
          <ac:chgData name="Nino Philip Ramones" userId="1068934f-e3b4-4e88-ba23-4cb57230c594" providerId="ADAL" clId="{4B2DD62C-EFC1-483F-B1CB-FAA67E9DD57F}" dt="2023-04-26T05:37:04.571" v="13830" actId="478"/>
          <ac:grpSpMkLst>
            <pc:docMk/>
            <pc:sldMk cId="3428063982" sldId="290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4:13:55.437" v="2685" actId="478"/>
          <ac:picMkLst>
            <pc:docMk/>
            <pc:sldMk cId="3428063982" sldId="290"/>
            <ac:picMk id="4" creationId="{DBAD1D68-085A-2EAA-C8D5-61C7DE9D1CFB}"/>
          </ac:picMkLst>
        </pc:picChg>
        <pc:picChg chg="del">
          <ac:chgData name="Nino Philip Ramones" userId="1068934f-e3b4-4e88-ba23-4cb57230c594" providerId="ADAL" clId="{4B2DD62C-EFC1-483F-B1CB-FAA67E9DD57F}" dt="2023-04-21T14:20:44.548" v="3446" actId="478"/>
          <ac:picMkLst>
            <pc:docMk/>
            <pc:sldMk cId="3428063982" sldId="290"/>
            <ac:picMk id="5" creationId="{1F581BCA-212C-D41B-BD29-D649B6CF3976}"/>
          </ac:picMkLst>
        </pc:picChg>
        <pc:picChg chg="add mod ord">
          <ac:chgData name="Nino Philip Ramones" userId="1068934f-e3b4-4e88-ba23-4cb57230c594" providerId="ADAL" clId="{4B2DD62C-EFC1-483F-B1CB-FAA67E9DD57F}" dt="2023-04-21T14:20:56.121" v="3452" actId="1036"/>
          <ac:picMkLst>
            <pc:docMk/>
            <pc:sldMk cId="3428063982" sldId="290"/>
            <ac:picMk id="7" creationId="{B757B479-1D82-9D19-6BA4-99C9475C6D88}"/>
          </ac:picMkLst>
        </pc:picChg>
        <pc:cxnChg chg="mod">
          <ac:chgData name="Nino Philip Ramones" userId="1068934f-e3b4-4e88-ba23-4cb57230c594" providerId="ADAL" clId="{4B2DD62C-EFC1-483F-B1CB-FAA67E9DD57F}" dt="2023-04-26T05:37:05.041" v="13831"/>
          <ac:cxnSpMkLst>
            <pc:docMk/>
            <pc:sldMk cId="3428063982" sldId="290"/>
            <ac:cxnSpMk id="9" creationId="{43DB638C-0666-399A-4AA7-D1C6F64FB20E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495413580" sldId="290"/>
        </pc:sldMkLst>
      </pc:sldChg>
      <pc:sldChg chg="addSp delSp modSp add mod">
        <pc:chgData name="Nino Philip Ramones" userId="1068934f-e3b4-4e88-ba23-4cb57230c594" providerId="ADAL" clId="{4B2DD62C-EFC1-483F-B1CB-FAA67E9DD57F}" dt="2023-04-26T05:37:09.241" v="13833"/>
        <pc:sldMkLst>
          <pc:docMk/>
          <pc:sldMk cId="2145874465" sldId="291"/>
        </pc:sldMkLst>
        <pc:spChg chg="mod">
          <ac:chgData name="Nino Philip Ramones" userId="1068934f-e3b4-4e88-ba23-4cb57230c594" providerId="ADAL" clId="{4B2DD62C-EFC1-483F-B1CB-FAA67E9DD57F}" dt="2023-04-21T15:01:01.990" v="6342" actId="2711"/>
          <ac:spMkLst>
            <pc:docMk/>
            <pc:sldMk cId="2145874465" sldId="29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9.241" v="13833"/>
          <ac:spMkLst>
            <pc:docMk/>
            <pc:sldMk cId="2145874465" sldId="291"/>
            <ac:spMk id="9" creationId="{63043B95-7B1C-C35B-DEE5-F257A2A6A478}"/>
          </ac:spMkLst>
        </pc:spChg>
        <pc:spChg chg="mod">
          <ac:chgData name="Nino Philip Ramones" userId="1068934f-e3b4-4e88-ba23-4cb57230c594" providerId="ADAL" clId="{4B2DD62C-EFC1-483F-B1CB-FAA67E9DD57F}" dt="2023-04-26T05:37:09.241" v="13833"/>
          <ac:spMkLst>
            <pc:docMk/>
            <pc:sldMk cId="2145874465" sldId="291"/>
            <ac:spMk id="10" creationId="{6D8699C1-4482-14A2-6C0C-0BDDFE74DC74}"/>
          </ac:spMkLst>
        </pc:spChg>
        <pc:spChg chg="mod">
          <ac:chgData name="Nino Philip Ramones" userId="1068934f-e3b4-4e88-ba23-4cb57230c594" providerId="ADAL" clId="{4B2DD62C-EFC1-483F-B1CB-FAA67E9DD57F}" dt="2023-04-21T14:25:18.804" v="3666" actId="20577"/>
          <ac:spMkLst>
            <pc:docMk/>
            <pc:sldMk cId="2145874465" sldId="291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9.241" v="13833"/>
          <ac:grpSpMkLst>
            <pc:docMk/>
            <pc:sldMk cId="2145874465" sldId="291"/>
            <ac:grpSpMk id="5" creationId="{361E90E4-334B-2F51-3EF5-EA0EE9984EA8}"/>
          </ac:grpSpMkLst>
        </pc:grpChg>
        <pc:grpChg chg="del">
          <ac:chgData name="Nino Philip Ramones" userId="1068934f-e3b4-4e88-ba23-4cb57230c594" providerId="ADAL" clId="{4B2DD62C-EFC1-483F-B1CB-FAA67E9DD57F}" dt="2023-04-26T05:37:08.857" v="13832" actId="478"/>
          <ac:grpSpMkLst>
            <pc:docMk/>
            <pc:sldMk cId="2145874465" sldId="291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4:25:48.469" v="3670" actId="12788"/>
          <ac:picMkLst>
            <pc:docMk/>
            <pc:sldMk cId="2145874465" sldId="291"/>
            <ac:picMk id="4" creationId="{856A8B0A-B60D-3104-E3DE-4A8FA0A54490}"/>
          </ac:picMkLst>
        </pc:picChg>
        <pc:cxnChg chg="mod">
          <ac:chgData name="Nino Philip Ramones" userId="1068934f-e3b4-4e88-ba23-4cb57230c594" providerId="ADAL" clId="{4B2DD62C-EFC1-483F-B1CB-FAA67E9DD57F}" dt="2023-04-26T05:37:09.241" v="13833"/>
          <ac:cxnSpMkLst>
            <pc:docMk/>
            <pc:sldMk cId="2145874465" sldId="291"/>
            <ac:cxnSpMk id="8" creationId="{763F0956-AC89-1ED3-7142-C22005C458A8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192055937" sldId="291"/>
        </pc:sldMkLst>
      </pc:sldChg>
      <pc:sldChg chg="addSp delSp modSp add mod">
        <pc:chgData name="Nino Philip Ramones" userId="1068934f-e3b4-4e88-ba23-4cb57230c594" providerId="ADAL" clId="{4B2DD62C-EFC1-483F-B1CB-FAA67E9DD57F}" dt="2023-04-26T05:37:13.537" v="13835"/>
        <pc:sldMkLst>
          <pc:docMk/>
          <pc:sldMk cId="1490428217" sldId="292"/>
        </pc:sldMkLst>
        <pc:spChg chg="mod">
          <ac:chgData name="Nino Philip Ramones" userId="1068934f-e3b4-4e88-ba23-4cb57230c594" providerId="ADAL" clId="{4B2DD62C-EFC1-483F-B1CB-FAA67E9DD57F}" dt="2023-04-21T14:34:15.065" v="4281" actId="20577"/>
          <ac:spMkLst>
            <pc:docMk/>
            <pc:sldMk cId="1490428217" sldId="292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01:53.857" v="6346" actId="2711"/>
          <ac:spMkLst>
            <pc:docMk/>
            <pc:sldMk cId="1490428217" sldId="29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13.537" v="13835"/>
          <ac:spMkLst>
            <pc:docMk/>
            <pc:sldMk cId="1490428217" sldId="292"/>
            <ac:spMk id="10" creationId="{98AC1E97-287C-3A51-35AD-EBF868E211A8}"/>
          </ac:spMkLst>
        </pc:spChg>
        <pc:spChg chg="mod">
          <ac:chgData name="Nino Philip Ramones" userId="1068934f-e3b4-4e88-ba23-4cb57230c594" providerId="ADAL" clId="{4B2DD62C-EFC1-483F-B1CB-FAA67E9DD57F}" dt="2023-04-26T05:37:13.537" v="13835"/>
          <ac:spMkLst>
            <pc:docMk/>
            <pc:sldMk cId="1490428217" sldId="292"/>
            <ac:spMk id="11" creationId="{3506A4C1-4587-A6D6-25E9-E046AAC73E19}"/>
          </ac:spMkLst>
        </pc:spChg>
        <pc:spChg chg="mod">
          <ac:chgData name="Nino Philip Ramones" userId="1068934f-e3b4-4e88-ba23-4cb57230c594" providerId="ADAL" clId="{4B2DD62C-EFC1-483F-B1CB-FAA67E9DD57F}" dt="2023-04-21T15:06:23.792" v="6383" actId="1036"/>
          <ac:spMkLst>
            <pc:docMk/>
            <pc:sldMk cId="1490428217" sldId="292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13.537" v="13835"/>
          <ac:grpSpMkLst>
            <pc:docMk/>
            <pc:sldMk cId="1490428217" sldId="292"/>
            <ac:grpSpMk id="8" creationId="{C20D4D5F-BD37-D169-2D7C-9FD16E978F9C}"/>
          </ac:grpSpMkLst>
        </pc:grpChg>
        <pc:grpChg chg="del">
          <ac:chgData name="Nino Philip Ramones" userId="1068934f-e3b4-4e88-ba23-4cb57230c594" providerId="ADAL" clId="{4B2DD62C-EFC1-483F-B1CB-FAA67E9DD57F}" dt="2023-04-26T05:37:13.065" v="13834" actId="478"/>
          <ac:grpSpMkLst>
            <pc:docMk/>
            <pc:sldMk cId="1490428217" sldId="292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4:34:20.371" v="4282" actId="478"/>
          <ac:picMkLst>
            <pc:docMk/>
            <pc:sldMk cId="1490428217" sldId="292"/>
            <ac:picMk id="4" creationId="{856A8B0A-B60D-3104-E3DE-4A8FA0A54490}"/>
          </ac:picMkLst>
        </pc:picChg>
        <pc:picChg chg="add mod">
          <ac:chgData name="Nino Philip Ramones" userId="1068934f-e3b4-4e88-ba23-4cb57230c594" providerId="ADAL" clId="{4B2DD62C-EFC1-483F-B1CB-FAA67E9DD57F}" dt="2023-04-21T15:26:09.100" v="7794" actId="12788"/>
          <ac:picMkLst>
            <pc:docMk/>
            <pc:sldMk cId="1490428217" sldId="292"/>
            <ac:picMk id="5" creationId="{C5BBC0E4-69E1-7ECF-E6A8-22465400BBF8}"/>
          </ac:picMkLst>
        </pc:picChg>
        <pc:picChg chg="del">
          <ac:chgData name="Nino Philip Ramones" userId="1068934f-e3b4-4e88-ba23-4cb57230c594" providerId="ADAL" clId="{4B2DD62C-EFC1-483F-B1CB-FAA67E9DD57F}" dt="2023-04-21T14:34:21.272" v="4283" actId="478"/>
          <ac:picMkLst>
            <pc:docMk/>
            <pc:sldMk cId="1490428217" sldId="292"/>
            <ac:picMk id="7" creationId="{B757B479-1D82-9D19-6BA4-99C9475C6D88}"/>
          </ac:picMkLst>
        </pc:picChg>
        <pc:cxnChg chg="mod">
          <ac:chgData name="Nino Philip Ramones" userId="1068934f-e3b4-4e88-ba23-4cb57230c594" providerId="ADAL" clId="{4B2DD62C-EFC1-483F-B1CB-FAA67E9DD57F}" dt="2023-04-26T05:37:13.537" v="13835"/>
          <ac:cxnSpMkLst>
            <pc:docMk/>
            <pc:sldMk cId="1490428217" sldId="292"/>
            <ac:cxnSpMk id="9" creationId="{E619CB19-6D7D-6835-DFB3-601FA130694B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168222819" sldId="292"/>
        </pc:sldMkLst>
      </pc:sldChg>
      <pc:sldChg chg="addSp delSp modSp add mod">
        <pc:chgData name="Nino Philip Ramones" userId="1068934f-e3b4-4e88-ba23-4cb57230c594" providerId="ADAL" clId="{4B2DD62C-EFC1-483F-B1CB-FAA67E9DD57F}" dt="2023-04-26T05:38:04.229" v="13837"/>
        <pc:sldMkLst>
          <pc:docMk/>
          <pc:sldMk cId="1278780278" sldId="293"/>
        </pc:sldMkLst>
        <pc:spChg chg="del">
          <ac:chgData name="Nino Philip Ramones" userId="1068934f-e3b4-4e88-ba23-4cb57230c594" providerId="ADAL" clId="{4B2DD62C-EFC1-483F-B1CB-FAA67E9DD57F}" dt="2023-04-21T14:58:16.245" v="6325" actId="478"/>
          <ac:spMkLst>
            <pc:docMk/>
            <pc:sldMk cId="1278780278" sldId="293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23:30.516" v="7789" actId="33524"/>
          <ac:spMkLst>
            <pc:docMk/>
            <pc:sldMk cId="1278780278" sldId="293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1T15:06:05.373" v="6379"/>
          <ac:spMkLst>
            <pc:docMk/>
            <pc:sldMk cId="1278780278" sldId="293"/>
            <ac:spMk id="7" creationId="{6ECC30D7-D5B9-1701-2668-3390E19CEF2E}"/>
          </ac:spMkLst>
        </pc:spChg>
        <pc:spChg chg="mod">
          <ac:chgData name="Nino Philip Ramones" userId="1068934f-e3b4-4e88-ba23-4cb57230c594" providerId="ADAL" clId="{4B2DD62C-EFC1-483F-B1CB-FAA67E9DD57F}" dt="2023-04-26T05:38:04.229" v="13837"/>
          <ac:spMkLst>
            <pc:docMk/>
            <pc:sldMk cId="1278780278" sldId="293"/>
            <ac:spMk id="10" creationId="{C767FF98-D071-C831-77E1-E149B8CB56BE}"/>
          </ac:spMkLst>
        </pc:spChg>
        <pc:spChg chg="mod">
          <ac:chgData name="Nino Philip Ramones" userId="1068934f-e3b4-4e88-ba23-4cb57230c594" providerId="ADAL" clId="{4B2DD62C-EFC1-483F-B1CB-FAA67E9DD57F}" dt="2023-04-26T05:38:04.229" v="13837"/>
          <ac:spMkLst>
            <pc:docMk/>
            <pc:sldMk cId="1278780278" sldId="293"/>
            <ac:spMk id="11" creationId="{F73A06A2-09F4-E6E3-0545-5DDCCE47313C}"/>
          </ac:spMkLst>
        </pc:spChg>
        <pc:spChg chg="mod">
          <ac:chgData name="Nino Philip Ramones" userId="1068934f-e3b4-4e88-ba23-4cb57230c594" providerId="ADAL" clId="{4B2DD62C-EFC1-483F-B1CB-FAA67E9DD57F}" dt="2023-04-21T15:23:51.704" v="7791" actId="1035"/>
          <ac:spMkLst>
            <pc:docMk/>
            <pc:sldMk cId="1278780278" sldId="293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04.229" v="13837"/>
          <ac:grpSpMkLst>
            <pc:docMk/>
            <pc:sldMk cId="1278780278" sldId="293"/>
            <ac:grpSpMk id="8" creationId="{9D7DF3E3-841C-4816-413F-BFD436178A57}"/>
          </ac:grpSpMkLst>
        </pc:grpChg>
        <pc:grpChg chg="del">
          <ac:chgData name="Nino Philip Ramones" userId="1068934f-e3b4-4e88-ba23-4cb57230c594" providerId="ADAL" clId="{4B2DD62C-EFC1-483F-B1CB-FAA67E9DD57F}" dt="2023-04-26T05:38:03.624" v="13836" actId="478"/>
          <ac:grpSpMkLst>
            <pc:docMk/>
            <pc:sldMk cId="1278780278" sldId="293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5:06:16.968" v="6382" actId="1036"/>
          <ac:picMkLst>
            <pc:docMk/>
            <pc:sldMk cId="1278780278" sldId="293"/>
            <ac:picMk id="4" creationId="{9622B478-1C3F-D0A4-91A3-7CBC5E4EBCF7}"/>
          </ac:picMkLst>
        </pc:picChg>
        <pc:picChg chg="del">
          <ac:chgData name="Nino Philip Ramones" userId="1068934f-e3b4-4e88-ba23-4cb57230c594" providerId="ADAL" clId="{4B2DD62C-EFC1-483F-B1CB-FAA67E9DD57F}" dt="2023-04-21T14:51:39.490" v="5521" actId="478"/>
          <ac:picMkLst>
            <pc:docMk/>
            <pc:sldMk cId="1278780278" sldId="293"/>
            <ac:picMk id="5" creationId="{C5BBC0E4-69E1-7ECF-E6A8-22465400BBF8}"/>
          </ac:picMkLst>
        </pc:picChg>
        <pc:cxnChg chg="mod">
          <ac:chgData name="Nino Philip Ramones" userId="1068934f-e3b4-4e88-ba23-4cb57230c594" providerId="ADAL" clId="{4B2DD62C-EFC1-483F-B1CB-FAA67E9DD57F}" dt="2023-04-26T05:38:04.229" v="13837"/>
          <ac:cxnSpMkLst>
            <pc:docMk/>
            <pc:sldMk cId="1278780278" sldId="293"/>
            <ac:cxnSpMk id="9" creationId="{EE521509-AF8F-7E8B-BBA4-D03FFA0D2D61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2324467648" sldId="293"/>
        </pc:sldMkLst>
      </pc:sldChg>
      <pc:sldChg chg="addSp delSp modSp add mod">
        <pc:chgData name="Nino Philip Ramones" userId="1068934f-e3b4-4e88-ba23-4cb57230c594" providerId="ADAL" clId="{4B2DD62C-EFC1-483F-B1CB-FAA67E9DD57F}" dt="2023-04-26T05:38:09.067" v="13839"/>
        <pc:sldMkLst>
          <pc:docMk/>
          <pc:sldMk cId="2619007221" sldId="294"/>
        </pc:sldMkLst>
        <pc:spChg chg="add mod">
          <ac:chgData name="Nino Philip Ramones" userId="1068934f-e3b4-4e88-ba23-4cb57230c594" providerId="ADAL" clId="{4B2DD62C-EFC1-483F-B1CB-FAA67E9DD57F}" dt="2023-04-21T15:05:07.906" v="6370"/>
          <ac:spMkLst>
            <pc:docMk/>
            <pc:sldMk cId="2619007221" sldId="294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1T15:29:57.859" v="7913" actId="20577"/>
          <ac:spMkLst>
            <pc:docMk/>
            <pc:sldMk cId="2619007221" sldId="294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8:09.067" v="13839"/>
          <ac:spMkLst>
            <pc:docMk/>
            <pc:sldMk cId="2619007221" sldId="294"/>
            <ac:spMk id="9" creationId="{0A9AC135-8608-A41E-7427-C2063CB11033}"/>
          </ac:spMkLst>
        </pc:spChg>
        <pc:spChg chg="mod">
          <ac:chgData name="Nino Philip Ramones" userId="1068934f-e3b4-4e88-ba23-4cb57230c594" providerId="ADAL" clId="{4B2DD62C-EFC1-483F-B1CB-FAA67E9DD57F}" dt="2023-04-26T05:38:09.067" v="13839"/>
          <ac:spMkLst>
            <pc:docMk/>
            <pc:sldMk cId="2619007221" sldId="294"/>
            <ac:spMk id="10" creationId="{5E359103-1E85-E03F-23BC-A993EEF83D2E}"/>
          </ac:spMkLst>
        </pc:spChg>
        <pc:spChg chg="mod">
          <ac:chgData name="Nino Philip Ramones" userId="1068934f-e3b4-4e88-ba23-4cb57230c594" providerId="ADAL" clId="{4B2DD62C-EFC1-483F-B1CB-FAA67E9DD57F}" dt="2023-04-21T15:09:50.537" v="6740" actId="20577"/>
          <ac:spMkLst>
            <pc:docMk/>
            <pc:sldMk cId="2619007221" sldId="294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09.067" v="13839"/>
          <ac:grpSpMkLst>
            <pc:docMk/>
            <pc:sldMk cId="2619007221" sldId="294"/>
            <ac:grpSpMk id="7" creationId="{7CB8426B-85FA-26DC-3265-BA2F505F7B66}"/>
          </ac:grpSpMkLst>
        </pc:grpChg>
        <pc:grpChg chg="del">
          <ac:chgData name="Nino Philip Ramones" userId="1068934f-e3b4-4e88-ba23-4cb57230c594" providerId="ADAL" clId="{4B2DD62C-EFC1-483F-B1CB-FAA67E9DD57F}" dt="2023-04-26T05:38:08.582" v="13838" actId="478"/>
          <ac:grpSpMkLst>
            <pc:docMk/>
            <pc:sldMk cId="2619007221" sldId="294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5:26:19.711" v="7795" actId="1036"/>
          <ac:picMkLst>
            <pc:docMk/>
            <pc:sldMk cId="2619007221" sldId="294"/>
            <ac:picMk id="3" creationId="{09E5025D-1DCF-5F80-E37E-28A778CEDADF}"/>
          </ac:picMkLst>
        </pc:picChg>
        <pc:picChg chg="del">
          <ac:chgData name="Nino Philip Ramones" userId="1068934f-e3b4-4e88-ba23-4cb57230c594" providerId="ADAL" clId="{4B2DD62C-EFC1-483F-B1CB-FAA67E9DD57F}" dt="2023-04-21T15:04:56.050" v="6368" actId="478"/>
          <ac:picMkLst>
            <pc:docMk/>
            <pc:sldMk cId="2619007221" sldId="294"/>
            <ac:picMk id="4" creationId="{9622B478-1C3F-D0A4-91A3-7CBC5E4EBCF7}"/>
          </ac:picMkLst>
        </pc:picChg>
        <pc:cxnChg chg="mod">
          <ac:chgData name="Nino Philip Ramones" userId="1068934f-e3b4-4e88-ba23-4cb57230c594" providerId="ADAL" clId="{4B2DD62C-EFC1-483F-B1CB-FAA67E9DD57F}" dt="2023-04-26T05:38:09.067" v="13839"/>
          <ac:cxnSpMkLst>
            <pc:docMk/>
            <pc:sldMk cId="2619007221" sldId="294"/>
            <ac:cxnSpMk id="8" creationId="{1EB35A86-08DA-9129-FE72-F9FA3C667117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4028002227" sldId="294"/>
        </pc:sldMkLst>
      </pc:sldChg>
      <pc:sldChg chg="addSp delSp modSp add mod">
        <pc:chgData name="Nino Philip Ramones" userId="1068934f-e3b4-4e88-ba23-4cb57230c594" providerId="ADAL" clId="{4B2DD62C-EFC1-483F-B1CB-FAA67E9DD57F}" dt="2023-04-26T05:38:14.487" v="13841"/>
        <pc:sldMkLst>
          <pc:docMk/>
          <pc:sldMk cId="449201442" sldId="295"/>
        </pc:sldMkLst>
        <pc:spChg chg="mod">
          <ac:chgData name="Nino Philip Ramones" userId="1068934f-e3b4-4e88-ba23-4cb57230c594" providerId="ADAL" clId="{4B2DD62C-EFC1-483F-B1CB-FAA67E9DD57F}" dt="2023-04-21T15:41:02.836" v="8630" actId="20577"/>
          <ac:spMkLst>
            <pc:docMk/>
            <pc:sldMk cId="449201442" sldId="295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8:14.487" v="13841"/>
          <ac:spMkLst>
            <pc:docMk/>
            <pc:sldMk cId="449201442" sldId="295"/>
            <ac:spMk id="9" creationId="{5D9FBD04-F9ED-1CCC-6A92-718108CB6CAC}"/>
          </ac:spMkLst>
        </pc:spChg>
        <pc:spChg chg="mod">
          <ac:chgData name="Nino Philip Ramones" userId="1068934f-e3b4-4e88-ba23-4cb57230c594" providerId="ADAL" clId="{4B2DD62C-EFC1-483F-B1CB-FAA67E9DD57F}" dt="2023-04-26T05:38:14.487" v="13841"/>
          <ac:spMkLst>
            <pc:docMk/>
            <pc:sldMk cId="449201442" sldId="295"/>
            <ac:spMk id="10" creationId="{0D3E3183-9B03-12E1-1620-273976341282}"/>
          </ac:spMkLst>
        </pc:spChg>
        <pc:spChg chg="mod">
          <ac:chgData name="Nino Philip Ramones" userId="1068934f-e3b4-4e88-ba23-4cb57230c594" providerId="ADAL" clId="{4B2DD62C-EFC1-483F-B1CB-FAA67E9DD57F}" dt="2023-04-21T15:37:22.651" v="8593" actId="1035"/>
          <ac:spMkLst>
            <pc:docMk/>
            <pc:sldMk cId="449201442" sldId="295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14.487" v="13841"/>
          <ac:grpSpMkLst>
            <pc:docMk/>
            <pc:sldMk cId="449201442" sldId="295"/>
            <ac:grpSpMk id="7" creationId="{59C0642E-D749-512E-1092-3A705A3010F0}"/>
          </ac:grpSpMkLst>
        </pc:grpChg>
        <pc:grpChg chg="del">
          <ac:chgData name="Nino Philip Ramones" userId="1068934f-e3b4-4e88-ba23-4cb57230c594" providerId="ADAL" clId="{4B2DD62C-EFC1-483F-B1CB-FAA67E9DD57F}" dt="2023-04-26T05:38:13.978" v="13840" actId="478"/>
          <ac:grpSpMkLst>
            <pc:docMk/>
            <pc:sldMk cId="449201442" sldId="295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5:30:32.840" v="7915" actId="478"/>
          <ac:picMkLst>
            <pc:docMk/>
            <pc:sldMk cId="449201442" sldId="295"/>
            <ac:picMk id="3" creationId="{09E5025D-1DCF-5F80-E37E-28A778CEDADF}"/>
          </ac:picMkLst>
        </pc:picChg>
        <pc:picChg chg="add mod">
          <ac:chgData name="Nino Philip Ramones" userId="1068934f-e3b4-4e88-ba23-4cb57230c594" providerId="ADAL" clId="{4B2DD62C-EFC1-483F-B1CB-FAA67E9DD57F}" dt="2023-04-21T15:33:34.025" v="7937" actId="1035"/>
          <ac:picMkLst>
            <pc:docMk/>
            <pc:sldMk cId="449201442" sldId="295"/>
            <ac:picMk id="4" creationId="{29A2D700-EA5F-80F4-B22F-1134313F5604}"/>
          </ac:picMkLst>
        </pc:picChg>
        <pc:cxnChg chg="mod">
          <ac:chgData name="Nino Philip Ramones" userId="1068934f-e3b4-4e88-ba23-4cb57230c594" providerId="ADAL" clId="{4B2DD62C-EFC1-483F-B1CB-FAA67E9DD57F}" dt="2023-04-26T05:38:14.487" v="13841"/>
          <ac:cxnSpMkLst>
            <pc:docMk/>
            <pc:sldMk cId="449201442" sldId="295"/>
            <ac:cxnSpMk id="8" creationId="{A738DF3C-4AF8-9AC3-CF0F-1168BDD94938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4060960727" sldId="295"/>
        </pc:sldMkLst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139793571" sldId="296"/>
        </pc:sldMkLst>
      </pc:sldChg>
      <pc:sldChg chg="addSp delSp modSp add mod">
        <pc:chgData name="Nino Philip Ramones" userId="1068934f-e3b4-4e88-ba23-4cb57230c594" providerId="ADAL" clId="{4B2DD62C-EFC1-483F-B1CB-FAA67E9DD57F}" dt="2023-04-26T05:38:18.762" v="13843"/>
        <pc:sldMkLst>
          <pc:docMk/>
          <pc:sldMk cId="2537259196" sldId="296"/>
        </pc:sldMkLst>
        <pc:spChg chg="mod">
          <ac:chgData name="Nino Philip Ramones" userId="1068934f-e3b4-4e88-ba23-4cb57230c594" providerId="ADAL" clId="{4B2DD62C-EFC1-483F-B1CB-FAA67E9DD57F}" dt="2023-04-21T16:18:29.378" v="8877" actId="14100"/>
          <ac:spMkLst>
            <pc:docMk/>
            <pc:sldMk cId="2537259196" sldId="296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4T05:19:32.923" v="10525" actId="2711"/>
          <ac:spMkLst>
            <pc:docMk/>
            <pc:sldMk cId="2537259196" sldId="296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4B2DD62C-EFC1-483F-B1CB-FAA67E9DD57F}" dt="2023-04-24T05:20:33.835" v="10536" actId="20577"/>
          <ac:spMkLst>
            <pc:docMk/>
            <pc:sldMk cId="2537259196" sldId="296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4B2DD62C-EFC1-483F-B1CB-FAA67E9DD57F}" dt="2023-04-21T16:31:29.433" v="9372" actId="478"/>
          <ac:spMkLst>
            <pc:docMk/>
            <pc:sldMk cId="2537259196" sldId="296"/>
            <ac:spMk id="13" creationId="{461DEFD1-4B1E-6348-6934-8805E77ADD0D}"/>
          </ac:spMkLst>
        </pc:spChg>
        <pc:spChg chg="mod">
          <ac:chgData name="Nino Philip Ramones" userId="1068934f-e3b4-4e88-ba23-4cb57230c594" providerId="ADAL" clId="{4B2DD62C-EFC1-483F-B1CB-FAA67E9DD57F}" dt="2023-04-26T05:38:18.762" v="13843"/>
          <ac:spMkLst>
            <pc:docMk/>
            <pc:sldMk cId="2537259196" sldId="296"/>
            <ac:spMk id="16" creationId="{A3BAC09E-0620-C8AE-9C94-42308ABEF34F}"/>
          </ac:spMkLst>
        </pc:spChg>
        <pc:spChg chg="mod">
          <ac:chgData name="Nino Philip Ramones" userId="1068934f-e3b4-4e88-ba23-4cb57230c594" providerId="ADAL" clId="{4B2DD62C-EFC1-483F-B1CB-FAA67E9DD57F}" dt="2023-04-26T05:38:18.762" v="13843"/>
          <ac:spMkLst>
            <pc:docMk/>
            <pc:sldMk cId="2537259196" sldId="296"/>
            <ac:spMk id="17" creationId="{5392992B-A913-CB9B-5F10-05750D0D317A}"/>
          </ac:spMkLst>
        </pc:spChg>
        <pc:grpChg chg="add del mod">
          <ac:chgData name="Nino Philip Ramones" userId="1068934f-e3b4-4e88-ba23-4cb57230c594" providerId="ADAL" clId="{4B2DD62C-EFC1-483F-B1CB-FAA67E9DD57F}" dt="2023-04-21T16:22:54.783" v="8878" actId="165"/>
          <ac:grpSpMkLst>
            <pc:docMk/>
            <pc:sldMk cId="2537259196" sldId="296"/>
            <ac:grpSpMk id="11" creationId="{904E5EB6-6065-4697-C7AB-7EBA5701D4F4}"/>
          </ac:grpSpMkLst>
        </pc:grpChg>
        <pc:grpChg chg="add mod">
          <ac:chgData name="Nino Philip Ramones" userId="1068934f-e3b4-4e88-ba23-4cb57230c594" providerId="ADAL" clId="{4B2DD62C-EFC1-483F-B1CB-FAA67E9DD57F}" dt="2023-04-26T05:38:18.762" v="13843"/>
          <ac:grpSpMkLst>
            <pc:docMk/>
            <pc:sldMk cId="2537259196" sldId="296"/>
            <ac:grpSpMk id="14" creationId="{1C37A4CB-A049-0D85-3997-CFC3BF9E7707}"/>
          </ac:grpSpMkLst>
        </pc:grpChg>
        <pc:grpChg chg="del">
          <ac:chgData name="Nino Philip Ramones" userId="1068934f-e3b4-4e88-ba23-4cb57230c594" providerId="ADAL" clId="{4B2DD62C-EFC1-483F-B1CB-FAA67E9DD57F}" dt="2023-04-26T05:38:18.304" v="13842" actId="478"/>
          <ac:grpSpMkLst>
            <pc:docMk/>
            <pc:sldMk cId="2537259196" sldId="296"/>
            <ac:grpSpMk id="23" creationId="{549B3123-B396-A250-DC98-E1EC3957F1F1}"/>
          </ac:grpSpMkLst>
        </pc:grpChg>
        <pc:picChg chg="add mod ord topLvl">
          <ac:chgData name="Nino Philip Ramones" userId="1068934f-e3b4-4e88-ba23-4cb57230c594" providerId="ADAL" clId="{4B2DD62C-EFC1-483F-B1CB-FAA67E9DD57F}" dt="2023-04-21T16:31:35.957" v="9376" actId="1035"/>
          <ac:picMkLst>
            <pc:docMk/>
            <pc:sldMk cId="2537259196" sldId="296"/>
            <ac:picMk id="3" creationId="{B36A46FB-4299-282E-0275-8EB8B4DA81E8}"/>
          </ac:picMkLst>
        </pc:picChg>
        <pc:picChg chg="del">
          <ac:chgData name="Nino Philip Ramones" userId="1068934f-e3b4-4e88-ba23-4cb57230c594" providerId="ADAL" clId="{4B2DD62C-EFC1-483F-B1CB-FAA67E9DD57F}" dt="2023-04-21T15:41:35.190" v="8632" actId="478"/>
          <ac:picMkLst>
            <pc:docMk/>
            <pc:sldMk cId="2537259196" sldId="296"/>
            <ac:picMk id="4" creationId="{29A2D700-EA5F-80F4-B22F-1134313F5604}"/>
          </ac:picMkLst>
        </pc:picChg>
        <pc:picChg chg="add del mod">
          <ac:chgData name="Nino Philip Ramones" userId="1068934f-e3b4-4e88-ba23-4cb57230c594" providerId="ADAL" clId="{4B2DD62C-EFC1-483F-B1CB-FAA67E9DD57F}" dt="2023-04-21T15:43:01.748" v="8651" actId="478"/>
          <ac:picMkLst>
            <pc:docMk/>
            <pc:sldMk cId="2537259196" sldId="296"/>
            <ac:picMk id="8" creationId="{13EF8467-5E57-97F0-4BF2-E4192B80CA1F}"/>
          </ac:picMkLst>
        </pc:picChg>
        <pc:picChg chg="add mod ord topLvl">
          <ac:chgData name="Nino Philip Ramones" userId="1068934f-e3b4-4e88-ba23-4cb57230c594" providerId="ADAL" clId="{4B2DD62C-EFC1-483F-B1CB-FAA67E9DD57F}" dt="2023-04-21T16:33:14.472" v="9469" actId="1036"/>
          <ac:picMkLst>
            <pc:docMk/>
            <pc:sldMk cId="2537259196" sldId="296"/>
            <ac:picMk id="10" creationId="{70B174C5-E25D-B925-5071-3541357284AD}"/>
          </ac:picMkLst>
        </pc:picChg>
        <pc:cxnChg chg="mod">
          <ac:chgData name="Nino Philip Ramones" userId="1068934f-e3b4-4e88-ba23-4cb57230c594" providerId="ADAL" clId="{4B2DD62C-EFC1-483F-B1CB-FAA67E9DD57F}" dt="2023-04-26T05:38:18.762" v="13843"/>
          <ac:cxnSpMkLst>
            <pc:docMk/>
            <pc:sldMk cId="2537259196" sldId="296"/>
            <ac:cxnSpMk id="15" creationId="{76885415-A0B8-444E-DF25-EBA8403135E5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22.993" v="13845"/>
        <pc:sldMkLst>
          <pc:docMk/>
          <pc:sldMk cId="1744944240" sldId="297"/>
        </pc:sldMkLst>
        <pc:spChg chg="add del">
          <ac:chgData name="Nino Philip Ramones" userId="1068934f-e3b4-4e88-ba23-4cb57230c594" providerId="ADAL" clId="{4B2DD62C-EFC1-483F-B1CB-FAA67E9DD57F}" dt="2023-04-24T05:16:19.170" v="10488" actId="22"/>
          <ac:spMkLst>
            <pc:docMk/>
            <pc:sldMk cId="1744944240" sldId="297"/>
            <ac:spMk id="4" creationId="{F9409027-6C8D-2B71-40BE-E2329B8C45BA}"/>
          </ac:spMkLst>
        </pc:spChg>
        <pc:spChg chg="mod">
          <ac:chgData name="Nino Philip Ramones" userId="1068934f-e3b4-4e88-ba23-4cb57230c594" providerId="ADAL" clId="{4B2DD62C-EFC1-483F-B1CB-FAA67E9DD57F}" dt="2023-04-21T16:59:41.199" v="9521" actId="14100"/>
          <ac:spMkLst>
            <pc:docMk/>
            <pc:sldMk cId="1744944240" sldId="297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01:53.133" v="11570" actId="2711"/>
          <ac:spMkLst>
            <pc:docMk/>
            <pc:sldMk cId="1744944240" sldId="297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6T05:02:15.251" v="11571" actId="2711"/>
          <ac:spMkLst>
            <pc:docMk/>
            <pc:sldMk cId="1744944240" sldId="297"/>
            <ac:spMk id="7" creationId="{A7BED872-A387-6F58-8AAE-5B396C0E5BAE}"/>
          </ac:spMkLst>
        </pc:spChg>
        <pc:spChg chg="del">
          <ac:chgData name="Nino Philip Ramones" userId="1068934f-e3b4-4e88-ba23-4cb57230c594" providerId="ADAL" clId="{4B2DD62C-EFC1-483F-B1CB-FAA67E9DD57F}" dt="2023-04-24T03:14:25.625" v="10230" actId="478"/>
          <ac:spMkLst>
            <pc:docMk/>
            <pc:sldMk cId="1744944240" sldId="297"/>
            <ac:spMk id="12" creationId="{A03D9DDB-0911-CCC6-289E-FE03CE9C7E57}"/>
          </ac:spMkLst>
        </pc:spChg>
        <pc:spChg chg="mod">
          <ac:chgData name="Nino Philip Ramones" userId="1068934f-e3b4-4e88-ba23-4cb57230c594" providerId="ADAL" clId="{4B2DD62C-EFC1-483F-B1CB-FAA67E9DD57F}" dt="2023-04-26T05:38:22.993" v="13845"/>
          <ac:spMkLst>
            <pc:docMk/>
            <pc:sldMk cId="1744944240" sldId="297"/>
            <ac:spMk id="13" creationId="{C3C30D26-AAFE-4EDB-061B-DBAF47F46587}"/>
          </ac:spMkLst>
        </pc:spChg>
        <pc:spChg chg="mod">
          <ac:chgData name="Nino Philip Ramones" userId="1068934f-e3b4-4e88-ba23-4cb57230c594" providerId="ADAL" clId="{4B2DD62C-EFC1-483F-B1CB-FAA67E9DD57F}" dt="2023-04-26T05:38:22.993" v="13845"/>
          <ac:spMkLst>
            <pc:docMk/>
            <pc:sldMk cId="1744944240" sldId="297"/>
            <ac:spMk id="14" creationId="{FDD7E40C-8D5B-404E-9C42-2A5189D94BD7}"/>
          </ac:spMkLst>
        </pc:spChg>
        <pc:grpChg chg="add mod">
          <ac:chgData name="Nino Philip Ramones" userId="1068934f-e3b4-4e88-ba23-4cb57230c594" providerId="ADAL" clId="{4B2DD62C-EFC1-483F-B1CB-FAA67E9DD57F}" dt="2023-04-24T05:23:15.058" v="10766" actId="12788"/>
          <ac:grpSpMkLst>
            <pc:docMk/>
            <pc:sldMk cId="1744944240" sldId="297"/>
            <ac:grpSpMk id="8" creationId="{016848EA-30C2-590E-8E4C-26CC214E7DEF}"/>
          </ac:grpSpMkLst>
        </pc:grpChg>
        <pc:grpChg chg="add mod">
          <ac:chgData name="Nino Philip Ramones" userId="1068934f-e3b4-4e88-ba23-4cb57230c594" providerId="ADAL" clId="{4B2DD62C-EFC1-483F-B1CB-FAA67E9DD57F}" dt="2023-04-26T05:38:22.993" v="13845"/>
          <ac:grpSpMkLst>
            <pc:docMk/>
            <pc:sldMk cId="1744944240" sldId="297"/>
            <ac:grpSpMk id="9" creationId="{7F49B019-2F1C-F0A2-045D-E5B903635C45}"/>
          </ac:grpSpMkLst>
        </pc:grpChg>
        <pc:grpChg chg="del">
          <ac:chgData name="Nino Philip Ramones" userId="1068934f-e3b4-4e88-ba23-4cb57230c594" providerId="ADAL" clId="{4B2DD62C-EFC1-483F-B1CB-FAA67E9DD57F}" dt="2023-04-26T05:38:22.368" v="13844" actId="478"/>
          <ac:grpSpMkLst>
            <pc:docMk/>
            <pc:sldMk cId="1744944240" sldId="297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6:55:41.651" v="9515" actId="478"/>
          <ac:picMkLst>
            <pc:docMk/>
            <pc:sldMk cId="1744944240" sldId="297"/>
            <ac:picMk id="3" creationId="{B36A46FB-4299-282E-0275-8EB8B4DA81E8}"/>
          </ac:picMkLst>
        </pc:picChg>
        <pc:picChg chg="del">
          <ac:chgData name="Nino Philip Ramones" userId="1068934f-e3b4-4e88-ba23-4cb57230c594" providerId="ADAL" clId="{4B2DD62C-EFC1-483F-B1CB-FAA67E9DD57F}" dt="2023-04-21T16:55:41.651" v="9515" actId="478"/>
          <ac:picMkLst>
            <pc:docMk/>
            <pc:sldMk cId="1744944240" sldId="297"/>
            <ac:picMk id="10" creationId="{70B174C5-E25D-B925-5071-3541357284AD}"/>
          </ac:picMkLst>
        </pc:picChg>
        <pc:picChg chg="add mod">
          <ac:chgData name="Nino Philip Ramones" userId="1068934f-e3b4-4e88-ba23-4cb57230c594" providerId="ADAL" clId="{4B2DD62C-EFC1-483F-B1CB-FAA67E9DD57F}" dt="2023-04-24T05:21:26.339" v="10550" actId="1036"/>
          <ac:picMkLst>
            <pc:docMk/>
            <pc:sldMk cId="1744944240" sldId="297"/>
            <ac:picMk id="1026" creationId="{13AB6467-3D09-41EE-55D4-C2F122EBF408}"/>
          </ac:picMkLst>
        </pc:picChg>
        <pc:picChg chg="add mod">
          <ac:chgData name="Nino Philip Ramones" userId="1068934f-e3b4-4e88-ba23-4cb57230c594" providerId="ADAL" clId="{4B2DD62C-EFC1-483F-B1CB-FAA67E9DD57F}" dt="2023-04-24T05:21:26.339" v="10550" actId="1036"/>
          <ac:picMkLst>
            <pc:docMk/>
            <pc:sldMk cId="1744944240" sldId="297"/>
            <ac:picMk id="1028" creationId="{FFC43D14-6F9A-6420-BBEF-D87E0041EAF1}"/>
          </ac:picMkLst>
        </pc:picChg>
        <pc:cxnChg chg="mod">
          <ac:chgData name="Nino Philip Ramones" userId="1068934f-e3b4-4e88-ba23-4cb57230c594" providerId="ADAL" clId="{4B2DD62C-EFC1-483F-B1CB-FAA67E9DD57F}" dt="2023-04-26T05:38:22.993" v="13845"/>
          <ac:cxnSpMkLst>
            <pc:docMk/>
            <pc:sldMk cId="1744944240" sldId="297"/>
            <ac:cxnSpMk id="11" creationId="{D431CF7E-EB9C-BCB3-04DB-5198608DBEA6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948325816" sldId="297"/>
        </pc:sldMkLst>
      </pc:sldChg>
      <pc:sldChg chg="addSp delSp modSp add mod">
        <pc:chgData name="Nino Philip Ramones" userId="1068934f-e3b4-4e88-ba23-4cb57230c594" providerId="ADAL" clId="{4B2DD62C-EFC1-483F-B1CB-FAA67E9DD57F}" dt="2023-04-26T05:38:27.426" v="13847"/>
        <pc:sldMkLst>
          <pc:docMk/>
          <pc:sldMk cId="640533113" sldId="298"/>
        </pc:sldMkLst>
        <pc:spChg chg="add mod">
          <ac:chgData name="Nino Philip Ramones" userId="1068934f-e3b4-4e88-ba23-4cb57230c594" providerId="ADAL" clId="{4B2DD62C-EFC1-483F-B1CB-FAA67E9DD57F}" dt="2023-04-26T05:06:24.600" v="11592" actId="20577"/>
          <ac:spMkLst>
            <pc:docMk/>
            <pc:sldMk cId="640533113" sldId="298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4:48:47.349" v="10793" actId="20577"/>
          <ac:spMkLst>
            <pc:docMk/>
            <pc:sldMk cId="640533113" sldId="298"/>
            <ac:spMk id="5" creationId="{45567646-CEBA-E0B1-CEB9-3A4D013C08D0}"/>
          </ac:spMkLst>
        </pc:spChg>
        <pc:spChg chg="del mod topLvl">
          <ac:chgData name="Nino Philip Ramones" userId="1068934f-e3b4-4e88-ba23-4cb57230c594" providerId="ADAL" clId="{4B2DD62C-EFC1-483F-B1CB-FAA67E9DD57F}" dt="2023-04-26T04:49:16.410" v="10802" actId="478"/>
          <ac:spMkLst>
            <pc:docMk/>
            <pc:sldMk cId="640533113" sldId="298"/>
            <ac:spMk id="6" creationId="{1C139C71-43D8-DA15-F46A-8598CDF1F78A}"/>
          </ac:spMkLst>
        </pc:spChg>
        <pc:spChg chg="del mod topLvl">
          <ac:chgData name="Nino Philip Ramones" userId="1068934f-e3b4-4e88-ba23-4cb57230c594" providerId="ADAL" clId="{4B2DD62C-EFC1-483F-B1CB-FAA67E9DD57F}" dt="2023-04-26T04:49:00.990" v="10795" actId="478"/>
          <ac:spMkLst>
            <pc:docMk/>
            <pc:sldMk cId="640533113" sldId="298"/>
            <ac:spMk id="7" creationId="{A7BED872-A387-6F58-8AAE-5B396C0E5BAE}"/>
          </ac:spMkLst>
        </pc:spChg>
        <pc:spChg chg="add mod">
          <ac:chgData name="Nino Philip Ramones" userId="1068934f-e3b4-4e88-ba23-4cb57230c594" providerId="ADAL" clId="{4B2DD62C-EFC1-483F-B1CB-FAA67E9DD57F}" dt="2023-04-26T05:06:16.269" v="11583" actId="2711"/>
          <ac:spMkLst>
            <pc:docMk/>
            <pc:sldMk cId="640533113" sldId="298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27.426" v="13847"/>
          <ac:spMkLst>
            <pc:docMk/>
            <pc:sldMk cId="640533113" sldId="298"/>
            <ac:spMk id="12" creationId="{2BF58D53-12CF-24F3-2C1B-28EA1B7FF40B}"/>
          </ac:spMkLst>
        </pc:spChg>
        <pc:spChg chg="mod">
          <ac:chgData name="Nino Philip Ramones" userId="1068934f-e3b4-4e88-ba23-4cb57230c594" providerId="ADAL" clId="{4B2DD62C-EFC1-483F-B1CB-FAA67E9DD57F}" dt="2023-04-26T05:38:27.426" v="13847"/>
          <ac:spMkLst>
            <pc:docMk/>
            <pc:sldMk cId="640533113" sldId="298"/>
            <ac:spMk id="13" creationId="{1228EB10-06DC-72FB-D72D-DC01AD938705}"/>
          </ac:spMkLst>
        </pc:spChg>
        <pc:grpChg chg="del">
          <ac:chgData name="Nino Philip Ramones" userId="1068934f-e3b4-4e88-ba23-4cb57230c594" providerId="ADAL" clId="{4B2DD62C-EFC1-483F-B1CB-FAA67E9DD57F}" dt="2023-04-26T04:48:54.409" v="10794" actId="165"/>
          <ac:grpSpMkLst>
            <pc:docMk/>
            <pc:sldMk cId="640533113" sldId="298"/>
            <ac:grpSpMk id="8" creationId="{016848EA-30C2-590E-8E4C-26CC214E7DEF}"/>
          </ac:grpSpMkLst>
        </pc:grpChg>
        <pc:grpChg chg="add mod">
          <ac:chgData name="Nino Philip Ramones" userId="1068934f-e3b4-4e88-ba23-4cb57230c594" providerId="ADAL" clId="{4B2DD62C-EFC1-483F-B1CB-FAA67E9DD57F}" dt="2023-04-26T05:38:27.426" v="13847"/>
          <ac:grpSpMkLst>
            <pc:docMk/>
            <pc:sldMk cId="640533113" sldId="298"/>
            <ac:grpSpMk id="10" creationId="{D5A9A1D5-6F57-CDDF-89B4-BFC55CFF6B52}"/>
          </ac:grpSpMkLst>
        </pc:grpChg>
        <pc:grpChg chg="del">
          <ac:chgData name="Nino Philip Ramones" userId="1068934f-e3b4-4e88-ba23-4cb57230c594" providerId="ADAL" clId="{4B2DD62C-EFC1-483F-B1CB-FAA67E9DD57F}" dt="2023-04-26T05:38:27.023" v="13846" actId="478"/>
          <ac:grpSpMkLst>
            <pc:docMk/>
            <pc:sldMk cId="640533113" sldId="298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01:19.268" v="11569" actId="12788"/>
          <ac:picMkLst>
            <pc:docMk/>
            <pc:sldMk cId="640533113" sldId="298"/>
            <ac:picMk id="3" creationId="{B06B823E-997B-6601-D5B2-8DDC959ABE00}"/>
          </ac:picMkLst>
        </pc:picChg>
        <pc:picChg chg="del">
          <ac:chgData name="Nino Philip Ramones" userId="1068934f-e3b4-4e88-ba23-4cb57230c594" providerId="ADAL" clId="{4B2DD62C-EFC1-483F-B1CB-FAA67E9DD57F}" dt="2023-04-26T04:49:11.112" v="10801" actId="478"/>
          <ac:picMkLst>
            <pc:docMk/>
            <pc:sldMk cId="640533113" sldId="298"/>
            <ac:picMk id="1026" creationId="{13AB6467-3D09-41EE-55D4-C2F122EBF408}"/>
          </ac:picMkLst>
        </pc:picChg>
        <pc:picChg chg="del">
          <ac:chgData name="Nino Philip Ramones" userId="1068934f-e3b4-4e88-ba23-4cb57230c594" providerId="ADAL" clId="{4B2DD62C-EFC1-483F-B1CB-FAA67E9DD57F}" dt="2023-04-26T04:49:11.112" v="10801" actId="478"/>
          <ac:picMkLst>
            <pc:docMk/>
            <pc:sldMk cId="640533113" sldId="298"/>
            <ac:picMk id="1028" creationId="{FFC43D14-6F9A-6420-BBEF-D87E0041EAF1}"/>
          </ac:picMkLst>
        </pc:picChg>
        <pc:cxnChg chg="mod">
          <ac:chgData name="Nino Philip Ramones" userId="1068934f-e3b4-4e88-ba23-4cb57230c594" providerId="ADAL" clId="{4B2DD62C-EFC1-483F-B1CB-FAA67E9DD57F}" dt="2023-04-26T05:38:27.426" v="13847"/>
          <ac:cxnSpMkLst>
            <pc:docMk/>
            <pc:sldMk cId="640533113" sldId="298"/>
            <ac:cxnSpMk id="11" creationId="{2CDF3FB2-DCAE-3C1A-CEC7-12A5FB84DBB1}"/>
          </ac:cxnSpMkLst>
        </pc:cxnChg>
      </pc:sldChg>
      <pc:sldChg chg="new del">
        <pc:chgData name="Nino Philip Ramones" userId="1068934f-e3b4-4e88-ba23-4cb57230c594" providerId="ADAL" clId="{4B2DD62C-EFC1-483F-B1CB-FAA67E9DD57F}" dt="2023-04-26T04:48:36.542" v="10768" actId="680"/>
        <pc:sldMkLst>
          <pc:docMk/>
          <pc:sldMk cId="894616684" sldId="298"/>
        </pc:sldMkLst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617745255" sldId="298"/>
        </pc:sldMkLst>
      </pc:sldChg>
      <pc:sldChg chg="addSp delSp modSp add mod">
        <pc:chgData name="Nino Philip Ramones" userId="1068934f-e3b4-4e88-ba23-4cb57230c594" providerId="ADAL" clId="{4B2DD62C-EFC1-483F-B1CB-FAA67E9DD57F}" dt="2023-04-26T05:38:32.702" v="13849"/>
        <pc:sldMkLst>
          <pc:docMk/>
          <pc:sldMk cId="2925294506" sldId="299"/>
        </pc:sldMkLst>
        <pc:spChg chg="mod">
          <ac:chgData name="Nino Philip Ramones" userId="1068934f-e3b4-4e88-ba23-4cb57230c594" providerId="ADAL" clId="{4B2DD62C-EFC1-483F-B1CB-FAA67E9DD57F}" dt="2023-04-26T05:16:04.771" v="12734" actId="20577"/>
          <ac:spMkLst>
            <pc:docMk/>
            <pc:sldMk cId="2925294506" sldId="299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08:47.329" v="11850" actId="20577"/>
          <ac:spMkLst>
            <pc:docMk/>
            <pc:sldMk cId="2925294506" sldId="299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11:07.324" v="12180" actId="2711"/>
          <ac:spMkLst>
            <pc:docMk/>
            <pc:sldMk cId="2925294506" sldId="299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32.702" v="13849"/>
          <ac:spMkLst>
            <pc:docMk/>
            <pc:sldMk cId="2925294506" sldId="299"/>
            <ac:spMk id="10" creationId="{3FE871B0-4738-D553-8157-752BC01D4C5A}"/>
          </ac:spMkLst>
        </pc:spChg>
        <pc:spChg chg="mod">
          <ac:chgData name="Nino Philip Ramones" userId="1068934f-e3b4-4e88-ba23-4cb57230c594" providerId="ADAL" clId="{4B2DD62C-EFC1-483F-B1CB-FAA67E9DD57F}" dt="2023-04-26T05:38:32.702" v="13849"/>
          <ac:spMkLst>
            <pc:docMk/>
            <pc:sldMk cId="2925294506" sldId="299"/>
            <ac:spMk id="11" creationId="{BB3878BA-B464-C515-A159-FA178D11A918}"/>
          </ac:spMkLst>
        </pc:spChg>
        <pc:grpChg chg="add mod">
          <ac:chgData name="Nino Philip Ramones" userId="1068934f-e3b4-4e88-ba23-4cb57230c594" providerId="ADAL" clId="{4B2DD62C-EFC1-483F-B1CB-FAA67E9DD57F}" dt="2023-04-26T05:38:32.702" v="13849"/>
          <ac:grpSpMkLst>
            <pc:docMk/>
            <pc:sldMk cId="2925294506" sldId="299"/>
            <ac:grpSpMk id="7" creationId="{3974A265-C9F8-4135-1FA3-150C37A94EB4}"/>
          </ac:grpSpMkLst>
        </pc:grpChg>
        <pc:grpChg chg="del">
          <ac:chgData name="Nino Philip Ramones" userId="1068934f-e3b4-4e88-ba23-4cb57230c594" providerId="ADAL" clId="{4B2DD62C-EFC1-483F-B1CB-FAA67E9DD57F}" dt="2023-04-26T05:38:32.017" v="13848" actId="478"/>
          <ac:grpSpMkLst>
            <pc:docMk/>
            <pc:sldMk cId="2925294506" sldId="299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07:09.245" v="11599" actId="1076"/>
          <ac:picMkLst>
            <pc:docMk/>
            <pc:sldMk cId="2925294506" sldId="299"/>
            <ac:picMk id="6" creationId="{A578E83E-5CAE-86C7-C076-A249AF8B713C}"/>
          </ac:picMkLst>
        </pc:picChg>
        <pc:cxnChg chg="mod">
          <ac:chgData name="Nino Philip Ramones" userId="1068934f-e3b4-4e88-ba23-4cb57230c594" providerId="ADAL" clId="{4B2DD62C-EFC1-483F-B1CB-FAA67E9DD57F}" dt="2023-04-26T05:38:32.702" v="13849"/>
          <ac:cxnSpMkLst>
            <pc:docMk/>
            <pc:sldMk cId="2925294506" sldId="299"/>
            <ac:cxnSpMk id="8" creationId="{CDDC0FC1-6C1B-DD39-7E21-00D4EEB69D97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399729785" sldId="299"/>
        </pc:sldMkLst>
      </pc:sldChg>
      <pc:sldChg chg="addSp delSp modSp add mod">
        <pc:chgData name="Nino Philip Ramones" userId="1068934f-e3b4-4e88-ba23-4cb57230c594" providerId="ADAL" clId="{4B2DD62C-EFC1-483F-B1CB-FAA67E9DD57F}" dt="2023-04-26T05:38:40.231" v="13852"/>
        <pc:sldMkLst>
          <pc:docMk/>
          <pc:sldMk cId="3960663401" sldId="300"/>
        </pc:sldMkLst>
        <pc:spChg chg="mod">
          <ac:chgData name="Nino Philip Ramones" userId="1068934f-e3b4-4e88-ba23-4cb57230c594" providerId="ADAL" clId="{4B2DD62C-EFC1-483F-B1CB-FAA67E9DD57F}" dt="2023-04-26T05:16:09.103" v="12736" actId="20577"/>
          <ac:spMkLst>
            <pc:docMk/>
            <pc:sldMk cId="3960663401" sldId="300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11:49.253" v="12190" actId="20577"/>
          <ac:spMkLst>
            <pc:docMk/>
            <pc:sldMk cId="3960663401" sldId="300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16:25.517" v="12737" actId="1035"/>
          <ac:spMkLst>
            <pc:docMk/>
            <pc:sldMk cId="3960663401" sldId="300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40.231" v="13852"/>
          <ac:spMkLst>
            <pc:docMk/>
            <pc:sldMk cId="3960663401" sldId="300"/>
            <ac:spMk id="11" creationId="{576EEB2F-CB19-E7BC-14AD-5B8F32930F3D}"/>
          </ac:spMkLst>
        </pc:spChg>
        <pc:spChg chg="mod">
          <ac:chgData name="Nino Philip Ramones" userId="1068934f-e3b4-4e88-ba23-4cb57230c594" providerId="ADAL" clId="{4B2DD62C-EFC1-483F-B1CB-FAA67E9DD57F}" dt="2023-04-26T05:38:40.231" v="13852"/>
          <ac:spMkLst>
            <pc:docMk/>
            <pc:sldMk cId="3960663401" sldId="300"/>
            <ac:spMk id="12" creationId="{E0282530-3278-ECD9-E8B1-79650CAFA0E9}"/>
          </ac:spMkLst>
        </pc:spChg>
        <pc:spChg chg="mod">
          <ac:chgData name="Nino Philip Ramones" userId="1068934f-e3b4-4e88-ba23-4cb57230c594" providerId="ADAL" clId="{4B2DD62C-EFC1-483F-B1CB-FAA67E9DD57F}" dt="2023-04-26T05:38:37.195" v="13850" actId="6549"/>
          <ac:spMkLst>
            <pc:docMk/>
            <pc:sldMk cId="3960663401" sldId="300"/>
            <ac:spMk id="25" creationId="{9E7AB0F3-07E1-D71F-696D-F1D11D0D61CE}"/>
          </ac:spMkLst>
        </pc:spChg>
        <pc:grpChg chg="add mod">
          <ac:chgData name="Nino Philip Ramones" userId="1068934f-e3b4-4e88-ba23-4cb57230c594" providerId="ADAL" clId="{4B2DD62C-EFC1-483F-B1CB-FAA67E9DD57F}" dt="2023-04-26T05:38:40.231" v="13852"/>
          <ac:grpSpMkLst>
            <pc:docMk/>
            <pc:sldMk cId="3960663401" sldId="300"/>
            <ac:grpSpMk id="8" creationId="{BB3E1622-1EA0-0E98-24F1-7B67ED9ADDEB}"/>
          </ac:grpSpMkLst>
        </pc:grpChg>
        <pc:grpChg chg="del">
          <ac:chgData name="Nino Philip Ramones" userId="1068934f-e3b4-4e88-ba23-4cb57230c594" providerId="ADAL" clId="{4B2DD62C-EFC1-483F-B1CB-FAA67E9DD57F}" dt="2023-04-26T05:38:39.849" v="13851" actId="478"/>
          <ac:grpSpMkLst>
            <pc:docMk/>
            <pc:sldMk cId="3960663401" sldId="300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12:07.221" v="12194" actId="478"/>
          <ac:picMkLst>
            <pc:docMk/>
            <pc:sldMk cId="3960663401" sldId="300"/>
            <ac:picMk id="6" creationId="{A578E83E-5CAE-86C7-C076-A249AF8B713C}"/>
          </ac:picMkLst>
        </pc:picChg>
        <pc:picChg chg="add mod">
          <ac:chgData name="Nino Philip Ramones" userId="1068934f-e3b4-4e88-ba23-4cb57230c594" providerId="ADAL" clId="{4B2DD62C-EFC1-483F-B1CB-FAA67E9DD57F}" dt="2023-04-26T05:15:51.409" v="12731" actId="1036"/>
          <ac:picMkLst>
            <pc:docMk/>
            <pc:sldMk cId="3960663401" sldId="300"/>
            <ac:picMk id="7" creationId="{E5F7042C-07B1-33CC-4966-C4BA4804A042}"/>
          </ac:picMkLst>
        </pc:picChg>
        <pc:cxnChg chg="mod">
          <ac:chgData name="Nino Philip Ramones" userId="1068934f-e3b4-4e88-ba23-4cb57230c594" providerId="ADAL" clId="{4B2DD62C-EFC1-483F-B1CB-FAA67E9DD57F}" dt="2023-04-26T05:38:40.231" v="13852"/>
          <ac:cxnSpMkLst>
            <pc:docMk/>
            <pc:sldMk cId="3960663401" sldId="300"/>
            <ac:cxnSpMk id="10" creationId="{41FAECA0-C485-4D5D-BAD8-3DFBEC7CFE9F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44.519" v="13854"/>
        <pc:sldMkLst>
          <pc:docMk/>
          <pc:sldMk cId="1430614379" sldId="301"/>
        </pc:sldMkLst>
        <pc:spChg chg="mod">
          <ac:chgData name="Nino Philip Ramones" userId="1068934f-e3b4-4e88-ba23-4cb57230c594" providerId="ADAL" clId="{4B2DD62C-EFC1-483F-B1CB-FAA67E9DD57F}" dt="2023-04-26T05:20:33.759" v="12883" actId="20577"/>
          <ac:spMkLst>
            <pc:docMk/>
            <pc:sldMk cId="1430614379" sldId="301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17:41.210" v="12759" actId="20577"/>
          <ac:spMkLst>
            <pc:docMk/>
            <pc:sldMk cId="1430614379" sldId="301"/>
            <ac:spMk id="5" creationId="{45567646-CEBA-E0B1-CEB9-3A4D013C08D0}"/>
          </ac:spMkLst>
        </pc:spChg>
        <pc:spChg chg="del">
          <ac:chgData name="Nino Philip Ramones" userId="1068934f-e3b4-4e88-ba23-4cb57230c594" providerId="ADAL" clId="{4B2DD62C-EFC1-483F-B1CB-FAA67E9DD57F}" dt="2023-04-26T05:19:28.250" v="12782" actId="21"/>
          <ac:spMkLst>
            <pc:docMk/>
            <pc:sldMk cId="1430614379" sldId="301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44.519" v="13854"/>
          <ac:spMkLst>
            <pc:docMk/>
            <pc:sldMk cId="1430614379" sldId="301"/>
            <ac:spMk id="14" creationId="{DE95A99C-BE4D-7973-3CA3-FA83F5BA6D37}"/>
          </ac:spMkLst>
        </pc:spChg>
        <pc:spChg chg="mod">
          <ac:chgData name="Nino Philip Ramones" userId="1068934f-e3b4-4e88-ba23-4cb57230c594" providerId="ADAL" clId="{4B2DD62C-EFC1-483F-B1CB-FAA67E9DD57F}" dt="2023-04-26T05:38:44.519" v="13854"/>
          <ac:spMkLst>
            <pc:docMk/>
            <pc:sldMk cId="1430614379" sldId="301"/>
            <ac:spMk id="15" creationId="{CB063085-C7F0-4FA9-85C1-8E5782A38968}"/>
          </ac:spMkLst>
        </pc:spChg>
        <pc:grpChg chg="add mod">
          <ac:chgData name="Nino Philip Ramones" userId="1068934f-e3b4-4e88-ba23-4cb57230c594" providerId="ADAL" clId="{4B2DD62C-EFC1-483F-B1CB-FAA67E9DD57F}" dt="2023-04-26T05:26:50.252" v="13556" actId="1036"/>
          <ac:grpSpMkLst>
            <pc:docMk/>
            <pc:sldMk cId="1430614379" sldId="301"/>
            <ac:grpSpMk id="11" creationId="{D88F6BC7-1B75-E35F-5ED3-56244A720E98}"/>
          </ac:grpSpMkLst>
        </pc:grpChg>
        <pc:grpChg chg="add mod">
          <ac:chgData name="Nino Philip Ramones" userId="1068934f-e3b4-4e88-ba23-4cb57230c594" providerId="ADAL" clId="{4B2DD62C-EFC1-483F-B1CB-FAA67E9DD57F}" dt="2023-04-26T05:38:44.519" v="13854"/>
          <ac:grpSpMkLst>
            <pc:docMk/>
            <pc:sldMk cId="1430614379" sldId="301"/>
            <ac:grpSpMk id="12" creationId="{8214AB44-C851-C9E4-FF34-5314B2FAF5CD}"/>
          </ac:grpSpMkLst>
        </pc:grpChg>
        <pc:grpChg chg="del">
          <ac:chgData name="Nino Philip Ramones" userId="1068934f-e3b4-4e88-ba23-4cb57230c594" providerId="ADAL" clId="{4B2DD62C-EFC1-483F-B1CB-FAA67E9DD57F}" dt="2023-04-26T05:38:43.972" v="13853" actId="478"/>
          <ac:grpSpMkLst>
            <pc:docMk/>
            <pc:sldMk cId="1430614379" sldId="301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17:43.825" v="12761" actId="478"/>
          <ac:picMkLst>
            <pc:docMk/>
            <pc:sldMk cId="1430614379" sldId="301"/>
            <ac:picMk id="3" creationId="{B06B823E-997B-6601-D5B2-8DDC959ABE00}"/>
          </ac:picMkLst>
        </pc:picChg>
        <pc:picChg chg="add mod">
          <ac:chgData name="Nino Philip Ramones" userId="1068934f-e3b4-4e88-ba23-4cb57230c594" providerId="ADAL" clId="{4B2DD62C-EFC1-483F-B1CB-FAA67E9DD57F}" dt="2023-04-26T05:18:22.562" v="12774" actId="164"/>
          <ac:picMkLst>
            <pc:docMk/>
            <pc:sldMk cId="1430614379" sldId="301"/>
            <ac:picMk id="6" creationId="{D12938C2-03A9-8FBC-7938-553D155E3983}"/>
          </ac:picMkLst>
        </pc:picChg>
        <pc:picChg chg="del">
          <ac:chgData name="Nino Philip Ramones" userId="1068934f-e3b4-4e88-ba23-4cb57230c594" providerId="ADAL" clId="{4B2DD62C-EFC1-483F-B1CB-FAA67E9DD57F}" dt="2023-04-26T05:17:43.035" v="12760" actId="478"/>
          <ac:picMkLst>
            <pc:docMk/>
            <pc:sldMk cId="1430614379" sldId="301"/>
            <ac:picMk id="7" creationId="{E5F7042C-07B1-33CC-4966-C4BA4804A042}"/>
          </ac:picMkLst>
        </pc:picChg>
        <pc:picChg chg="add mod">
          <ac:chgData name="Nino Philip Ramones" userId="1068934f-e3b4-4e88-ba23-4cb57230c594" providerId="ADAL" clId="{4B2DD62C-EFC1-483F-B1CB-FAA67E9DD57F}" dt="2023-04-26T05:18:22.562" v="12774" actId="164"/>
          <ac:picMkLst>
            <pc:docMk/>
            <pc:sldMk cId="1430614379" sldId="301"/>
            <ac:picMk id="10" creationId="{910BCE4C-C969-A6AD-C540-DDAA554EEE0C}"/>
          </ac:picMkLst>
        </pc:picChg>
        <pc:cxnChg chg="mod">
          <ac:chgData name="Nino Philip Ramones" userId="1068934f-e3b4-4e88-ba23-4cb57230c594" providerId="ADAL" clId="{4B2DD62C-EFC1-483F-B1CB-FAA67E9DD57F}" dt="2023-04-26T05:38:44.519" v="13854"/>
          <ac:cxnSpMkLst>
            <pc:docMk/>
            <pc:sldMk cId="1430614379" sldId="301"/>
            <ac:cxnSpMk id="13" creationId="{69612B1C-C070-5E43-819B-5EEFDD2F7480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50.076" v="13856"/>
        <pc:sldMkLst>
          <pc:docMk/>
          <pc:sldMk cId="4053801358" sldId="302"/>
        </pc:sldMkLst>
        <pc:spChg chg="add mod">
          <ac:chgData name="Nino Philip Ramones" userId="1068934f-e3b4-4e88-ba23-4cb57230c594" providerId="ADAL" clId="{4B2DD62C-EFC1-483F-B1CB-FAA67E9DD57F}" dt="2023-04-26T05:26:42.215" v="13555" actId="1036"/>
          <ac:spMkLst>
            <pc:docMk/>
            <pc:sldMk cId="4053801358" sldId="302"/>
            <ac:spMk id="2" creationId="{C9BF86A4-328C-3277-0160-8FC96BF542F3}"/>
          </ac:spMkLst>
        </pc:spChg>
        <pc:spChg chg="del">
          <ac:chgData name="Nino Philip Ramones" userId="1068934f-e3b4-4e88-ba23-4cb57230c594" providerId="ADAL" clId="{4B2DD62C-EFC1-483F-B1CB-FAA67E9DD57F}" dt="2023-04-26T05:19:43.088" v="12786" actId="478"/>
          <ac:spMkLst>
            <pc:docMk/>
            <pc:sldMk cId="4053801358" sldId="302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8:50.076" v="13856"/>
          <ac:spMkLst>
            <pc:docMk/>
            <pc:sldMk cId="4053801358" sldId="302"/>
            <ac:spMk id="8" creationId="{2484593D-4B7E-1328-A5DE-1E7F23B09D87}"/>
          </ac:spMkLst>
        </pc:spChg>
        <pc:spChg chg="mod">
          <ac:chgData name="Nino Philip Ramones" userId="1068934f-e3b4-4e88-ba23-4cb57230c594" providerId="ADAL" clId="{4B2DD62C-EFC1-483F-B1CB-FAA67E9DD57F}" dt="2023-04-26T05:38:50.076" v="13856"/>
          <ac:spMkLst>
            <pc:docMk/>
            <pc:sldMk cId="4053801358" sldId="302"/>
            <ac:spMk id="9" creationId="{C94ACD2B-DB09-891D-7CCE-22BBBA85CF53}"/>
          </ac:spMkLst>
        </pc:spChg>
        <pc:grpChg chg="add mod">
          <ac:chgData name="Nino Philip Ramones" userId="1068934f-e3b4-4e88-ba23-4cb57230c594" providerId="ADAL" clId="{4B2DD62C-EFC1-483F-B1CB-FAA67E9DD57F}" dt="2023-04-26T05:38:50.076" v="13856"/>
          <ac:grpSpMkLst>
            <pc:docMk/>
            <pc:sldMk cId="4053801358" sldId="302"/>
            <ac:grpSpMk id="3" creationId="{694AD864-A4EA-B080-B3D8-1738FA5E557F}"/>
          </ac:grpSpMkLst>
        </pc:grpChg>
        <pc:grpChg chg="del">
          <ac:chgData name="Nino Philip Ramones" userId="1068934f-e3b4-4e88-ba23-4cb57230c594" providerId="ADAL" clId="{4B2DD62C-EFC1-483F-B1CB-FAA67E9DD57F}" dt="2023-04-26T05:19:40.406" v="12785" actId="478"/>
          <ac:grpSpMkLst>
            <pc:docMk/>
            <pc:sldMk cId="4053801358" sldId="302"/>
            <ac:grpSpMk id="11" creationId="{D88F6BC7-1B75-E35F-5ED3-56244A720E98}"/>
          </ac:grpSpMkLst>
        </pc:grpChg>
        <pc:grpChg chg="del">
          <ac:chgData name="Nino Philip Ramones" userId="1068934f-e3b4-4e88-ba23-4cb57230c594" providerId="ADAL" clId="{4B2DD62C-EFC1-483F-B1CB-FAA67E9DD57F}" dt="2023-04-26T05:38:49.454" v="13855" actId="478"/>
          <ac:grpSpMkLst>
            <pc:docMk/>
            <pc:sldMk cId="4053801358" sldId="302"/>
            <ac:grpSpMk id="23" creationId="{549B3123-B396-A250-DC98-E1EC3957F1F1}"/>
          </ac:grpSpMkLst>
        </pc:grpChg>
        <pc:cxnChg chg="mod">
          <ac:chgData name="Nino Philip Ramones" userId="1068934f-e3b4-4e88-ba23-4cb57230c594" providerId="ADAL" clId="{4B2DD62C-EFC1-483F-B1CB-FAA67E9DD57F}" dt="2023-04-26T05:38:50.076" v="13856"/>
          <ac:cxnSpMkLst>
            <pc:docMk/>
            <pc:sldMk cId="4053801358" sldId="302"/>
            <ac:cxnSpMk id="7" creationId="{5209A7D8-2DC4-0C4F-752F-8C3B6D655668}"/>
          </ac:cxnSpMkLst>
        </pc:cxnChg>
      </pc:sldChg>
      <pc:sldChg chg="addSp delSp modSp add mod ord">
        <pc:chgData name="Nino Philip Ramones" userId="1068934f-e3b4-4e88-ba23-4cb57230c594" providerId="ADAL" clId="{4B2DD62C-EFC1-483F-B1CB-FAA67E9DD57F}" dt="2023-04-26T05:38:56.930" v="13858"/>
        <pc:sldMkLst>
          <pc:docMk/>
          <pc:sldMk cId="3735152311" sldId="303"/>
        </pc:sldMkLst>
        <pc:spChg chg="mod">
          <ac:chgData name="Nino Philip Ramones" userId="1068934f-e3b4-4e88-ba23-4cb57230c594" providerId="ADAL" clId="{4B2DD62C-EFC1-483F-B1CB-FAA67E9DD57F}" dt="2023-04-26T05:33:44.307" v="13770" actId="20577"/>
          <ac:spMkLst>
            <pc:docMk/>
            <pc:sldMk cId="3735152311" sldId="303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0:11.412" v="13650" actId="20577"/>
          <ac:spMkLst>
            <pc:docMk/>
            <pc:sldMk cId="3735152311" sldId="303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32:45.907" v="13729" actId="2711"/>
          <ac:spMkLst>
            <pc:docMk/>
            <pc:sldMk cId="3735152311" sldId="303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56.930" v="13858"/>
          <ac:spMkLst>
            <pc:docMk/>
            <pc:sldMk cId="3735152311" sldId="303"/>
            <ac:spMk id="11" creationId="{7F3DDC4A-6A7E-6398-99FB-F4AC3E8B9DCC}"/>
          </ac:spMkLst>
        </pc:spChg>
        <pc:spChg chg="mod">
          <ac:chgData name="Nino Philip Ramones" userId="1068934f-e3b4-4e88-ba23-4cb57230c594" providerId="ADAL" clId="{4B2DD62C-EFC1-483F-B1CB-FAA67E9DD57F}" dt="2023-04-26T05:38:56.930" v="13858"/>
          <ac:spMkLst>
            <pc:docMk/>
            <pc:sldMk cId="3735152311" sldId="303"/>
            <ac:spMk id="12" creationId="{8FF5D212-8E17-4BF9-143F-3899C697A0FF}"/>
          </ac:spMkLst>
        </pc:spChg>
        <pc:grpChg chg="add mod">
          <ac:chgData name="Nino Philip Ramones" userId="1068934f-e3b4-4e88-ba23-4cb57230c594" providerId="ADAL" clId="{4B2DD62C-EFC1-483F-B1CB-FAA67E9DD57F}" dt="2023-04-26T05:38:56.930" v="13858"/>
          <ac:grpSpMkLst>
            <pc:docMk/>
            <pc:sldMk cId="3735152311" sldId="303"/>
            <ac:grpSpMk id="8" creationId="{903BFE45-C77E-CD68-0997-5DAC47DB0701}"/>
          </ac:grpSpMkLst>
        </pc:grpChg>
        <pc:grpChg chg="del">
          <ac:chgData name="Nino Philip Ramones" userId="1068934f-e3b4-4e88-ba23-4cb57230c594" providerId="ADAL" clId="{4B2DD62C-EFC1-483F-B1CB-FAA67E9DD57F}" dt="2023-04-26T05:38:56.371" v="13857" actId="478"/>
          <ac:grpSpMkLst>
            <pc:docMk/>
            <pc:sldMk cId="3735152311" sldId="303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29:41.989" v="13607" actId="478"/>
          <ac:picMkLst>
            <pc:docMk/>
            <pc:sldMk cId="3735152311" sldId="303"/>
            <ac:picMk id="3" creationId="{B06B823E-997B-6601-D5B2-8DDC959ABE00}"/>
          </ac:picMkLst>
        </pc:picChg>
        <pc:picChg chg="add mod">
          <ac:chgData name="Nino Philip Ramones" userId="1068934f-e3b4-4e88-ba23-4cb57230c594" providerId="ADAL" clId="{4B2DD62C-EFC1-483F-B1CB-FAA67E9DD57F}" dt="2023-04-26T05:33:03.903" v="13733" actId="12788"/>
          <ac:picMkLst>
            <pc:docMk/>
            <pc:sldMk cId="3735152311" sldId="303"/>
            <ac:picMk id="6" creationId="{F74EF1B4-92F4-720A-A476-9CF59AE4EC71}"/>
          </ac:picMkLst>
        </pc:picChg>
        <pc:picChg chg="del">
          <ac:chgData name="Nino Philip Ramones" userId="1068934f-e3b4-4e88-ba23-4cb57230c594" providerId="ADAL" clId="{4B2DD62C-EFC1-483F-B1CB-FAA67E9DD57F}" dt="2023-04-26T05:29:40.446" v="13606" actId="478"/>
          <ac:picMkLst>
            <pc:docMk/>
            <pc:sldMk cId="3735152311" sldId="303"/>
            <ac:picMk id="7" creationId="{E5F7042C-07B1-33CC-4966-C4BA4804A042}"/>
          </ac:picMkLst>
        </pc:picChg>
        <pc:cxnChg chg="mod">
          <ac:chgData name="Nino Philip Ramones" userId="1068934f-e3b4-4e88-ba23-4cb57230c594" providerId="ADAL" clId="{4B2DD62C-EFC1-483F-B1CB-FAA67E9DD57F}" dt="2023-04-26T05:38:56.930" v="13858"/>
          <ac:cxnSpMkLst>
            <pc:docMk/>
            <pc:sldMk cId="3735152311" sldId="303"/>
            <ac:cxnSpMk id="10" creationId="{055D1450-DE31-5462-B9E8-DFFAD7DA20D3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9:04.098" v="13860"/>
        <pc:sldMkLst>
          <pc:docMk/>
          <pc:sldMk cId="981813218" sldId="304"/>
        </pc:sldMkLst>
        <pc:spChg chg="mod">
          <ac:chgData name="Nino Philip Ramones" userId="1068934f-e3b4-4e88-ba23-4cb57230c594" providerId="ADAL" clId="{4B2DD62C-EFC1-483F-B1CB-FAA67E9DD57F}" dt="2023-04-26T05:36:19.479" v="13824" actId="1036"/>
          <ac:spMkLst>
            <pc:docMk/>
            <pc:sldMk cId="981813218" sldId="304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5:06.525" v="13810" actId="20577"/>
          <ac:spMkLst>
            <pc:docMk/>
            <pc:sldMk cId="981813218" sldId="304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9:04.098" v="13860"/>
          <ac:spMkLst>
            <pc:docMk/>
            <pc:sldMk cId="981813218" sldId="304"/>
            <ac:spMk id="10" creationId="{453181B3-B547-EA37-5DD2-6300CF6BF808}"/>
          </ac:spMkLst>
        </pc:spChg>
        <pc:spChg chg="mod">
          <ac:chgData name="Nino Philip Ramones" userId="1068934f-e3b4-4e88-ba23-4cb57230c594" providerId="ADAL" clId="{4B2DD62C-EFC1-483F-B1CB-FAA67E9DD57F}" dt="2023-04-26T05:39:04.098" v="13860"/>
          <ac:spMkLst>
            <pc:docMk/>
            <pc:sldMk cId="981813218" sldId="304"/>
            <ac:spMk id="11" creationId="{59BAD18C-CEFF-14E7-2FA1-2CDA6ED54BCD}"/>
          </ac:spMkLst>
        </pc:spChg>
        <pc:grpChg chg="add mod">
          <ac:chgData name="Nino Philip Ramones" userId="1068934f-e3b4-4e88-ba23-4cb57230c594" providerId="ADAL" clId="{4B2DD62C-EFC1-483F-B1CB-FAA67E9DD57F}" dt="2023-04-26T05:39:04.098" v="13860"/>
          <ac:grpSpMkLst>
            <pc:docMk/>
            <pc:sldMk cId="981813218" sldId="304"/>
            <ac:grpSpMk id="7" creationId="{CE6F931A-5837-E3F3-A324-3F235AB15EC7}"/>
          </ac:grpSpMkLst>
        </pc:grpChg>
        <pc:grpChg chg="del">
          <ac:chgData name="Nino Philip Ramones" userId="1068934f-e3b4-4e88-ba23-4cb57230c594" providerId="ADAL" clId="{4B2DD62C-EFC1-483F-B1CB-FAA67E9DD57F}" dt="2023-04-26T05:39:03.563" v="13859" actId="478"/>
          <ac:grpSpMkLst>
            <pc:docMk/>
            <pc:sldMk cId="981813218" sldId="304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36:36.491" v="13825" actId="12788"/>
          <ac:picMkLst>
            <pc:docMk/>
            <pc:sldMk cId="981813218" sldId="304"/>
            <ac:picMk id="3" creationId="{914E87E6-7176-9D33-CDBF-9A3C1D0B2E91}"/>
          </ac:picMkLst>
        </pc:picChg>
        <pc:picChg chg="del">
          <ac:chgData name="Nino Philip Ramones" userId="1068934f-e3b4-4e88-ba23-4cb57230c594" providerId="ADAL" clId="{4B2DD62C-EFC1-483F-B1CB-FAA67E9DD57F}" dt="2023-04-26T05:34:12.292" v="13774" actId="478"/>
          <ac:picMkLst>
            <pc:docMk/>
            <pc:sldMk cId="981813218" sldId="304"/>
            <ac:picMk id="6" creationId="{F74EF1B4-92F4-720A-A476-9CF59AE4EC71}"/>
          </ac:picMkLst>
        </pc:picChg>
        <pc:cxnChg chg="mod">
          <ac:chgData name="Nino Philip Ramones" userId="1068934f-e3b4-4e88-ba23-4cb57230c594" providerId="ADAL" clId="{4B2DD62C-EFC1-483F-B1CB-FAA67E9DD57F}" dt="2023-04-26T05:39:04.098" v="13860"/>
          <ac:cxnSpMkLst>
            <pc:docMk/>
            <pc:sldMk cId="981813218" sldId="304"/>
            <ac:cxnSpMk id="8" creationId="{FB252616-4A91-1081-2AC2-E8BA3B17BA1A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47:26.255" v="14588" actId="1036"/>
        <pc:sldMkLst>
          <pc:docMk/>
          <pc:sldMk cId="123605150" sldId="305"/>
        </pc:sldMkLst>
        <pc:spChg chg="mod">
          <ac:chgData name="Nino Philip Ramones" userId="1068934f-e3b4-4e88-ba23-4cb57230c594" providerId="ADAL" clId="{4B2DD62C-EFC1-483F-B1CB-FAA67E9DD57F}" dt="2023-04-26T05:40:32.609" v="13920" actId="20577"/>
          <ac:spMkLst>
            <pc:docMk/>
            <pc:sldMk cId="123605150" sldId="305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9:22.004" v="13896" actId="20577"/>
          <ac:spMkLst>
            <pc:docMk/>
            <pc:sldMk cId="123605150" sldId="305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47:26.255" v="14588" actId="1036"/>
          <ac:spMkLst>
            <pc:docMk/>
            <pc:sldMk cId="123605150" sldId="305"/>
            <ac:spMk id="9" creationId="{975C57E1-5C3E-828F-DF3F-3F1FFBE17C0D}"/>
          </ac:spMkLst>
        </pc:spChg>
        <pc:picChg chg="del">
          <ac:chgData name="Nino Philip Ramones" userId="1068934f-e3b4-4e88-ba23-4cb57230c594" providerId="ADAL" clId="{4B2DD62C-EFC1-483F-B1CB-FAA67E9DD57F}" dt="2023-04-26T05:39:25.274" v="13897" actId="478"/>
          <ac:picMkLst>
            <pc:docMk/>
            <pc:sldMk cId="123605150" sldId="305"/>
            <ac:picMk id="3" creationId="{914E87E6-7176-9D33-CDBF-9A3C1D0B2E91}"/>
          </ac:picMkLst>
        </pc:picChg>
        <pc:picChg chg="add mod">
          <ac:chgData name="Nino Philip Ramones" userId="1068934f-e3b4-4e88-ba23-4cb57230c594" providerId="ADAL" clId="{4B2DD62C-EFC1-483F-B1CB-FAA67E9DD57F}" dt="2023-04-26T05:39:55.469" v="13904" actId="1076"/>
          <ac:picMkLst>
            <pc:docMk/>
            <pc:sldMk cId="123605150" sldId="305"/>
            <ac:picMk id="6" creationId="{AC61DE52-C5C7-9D7C-56F5-1E9FF0712B32}"/>
          </ac:picMkLst>
        </pc:picChg>
      </pc:sldChg>
      <pc:sldChg chg="addSp delSp modSp add mod">
        <pc:chgData name="Nino Philip Ramones" userId="1068934f-e3b4-4e88-ba23-4cb57230c594" providerId="ADAL" clId="{4B2DD62C-EFC1-483F-B1CB-FAA67E9DD57F}" dt="2023-04-26T05:49:19.695" v="14745" actId="1035"/>
        <pc:sldMkLst>
          <pc:docMk/>
          <pc:sldMk cId="112553766" sldId="306"/>
        </pc:sldMkLst>
        <pc:spChg chg="mod">
          <ac:chgData name="Nino Philip Ramones" userId="1068934f-e3b4-4e88-ba23-4cb57230c594" providerId="ADAL" clId="{4B2DD62C-EFC1-483F-B1CB-FAA67E9DD57F}" dt="2023-04-26T05:49:19.695" v="14745" actId="1035"/>
          <ac:spMkLst>
            <pc:docMk/>
            <pc:sldMk cId="112553766" sldId="306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48:04.171" v="14621" actId="20577"/>
          <ac:spMkLst>
            <pc:docMk/>
            <pc:sldMk cId="112553766" sldId="306"/>
            <ac:spMk id="5" creationId="{45567646-CEBA-E0B1-CEB9-3A4D013C08D0}"/>
          </ac:spMkLst>
        </pc:spChg>
        <pc:spChg chg="del">
          <ac:chgData name="Nino Philip Ramones" userId="1068934f-e3b4-4e88-ba23-4cb57230c594" providerId="ADAL" clId="{4B2DD62C-EFC1-483F-B1CB-FAA67E9DD57F}" dt="2023-04-26T05:48:08.623" v="14623" actId="478"/>
          <ac:spMkLst>
            <pc:docMk/>
            <pc:sldMk cId="112553766" sldId="306"/>
            <ac:spMk id="9" creationId="{975C57E1-5C3E-828F-DF3F-3F1FFBE17C0D}"/>
          </ac:spMkLst>
        </pc:spChg>
        <pc:picChg chg="add mod">
          <ac:chgData name="Nino Philip Ramones" userId="1068934f-e3b4-4e88-ba23-4cb57230c594" providerId="ADAL" clId="{4B2DD62C-EFC1-483F-B1CB-FAA67E9DD57F}" dt="2023-04-26T05:49:17.476" v="14744" actId="1076"/>
          <ac:picMkLst>
            <pc:docMk/>
            <pc:sldMk cId="112553766" sldId="306"/>
            <ac:picMk id="3" creationId="{9C70FCB3-BBD6-BDBF-3845-0BD00F9A3EDC}"/>
          </ac:picMkLst>
        </pc:picChg>
        <pc:picChg chg="del">
          <ac:chgData name="Nino Philip Ramones" userId="1068934f-e3b4-4e88-ba23-4cb57230c594" providerId="ADAL" clId="{4B2DD62C-EFC1-483F-B1CB-FAA67E9DD57F}" dt="2023-04-26T05:48:05.984" v="14622" actId="478"/>
          <ac:picMkLst>
            <pc:docMk/>
            <pc:sldMk cId="112553766" sldId="306"/>
            <ac:picMk id="6" creationId="{AC61DE52-C5C7-9D7C-56F5-1E9FF0712B32}"/>
          </ac:picMkLst>
        </pc:picChg>
      </pc:sldChg>
      <pc:sldChg chg="modSp add mod ord">
        <pc:chgData name="Nino Philip Ramones" userId="1068934f-e3b4-4e88-ba23-4cb57230c594" providerId="ADAL" clId="{4B2DD62C-EFC1-483F-B1CB-FAA67E9DD57F}" dt="2023-04-26T05:54:12.351" v="15302" actId="20577"/>
        <pc:sldMkLst>
          <pc:docMk/>
          <pc:sldMk cId="2442924426" sldId="307"/>
        </pc:sldMkLst>
        <pc:spChg chg="mod">
          <ac:chgData name="Nino Philip Ramones" userId="1068934f-e3b4-4e88-ba23-4cb57230c594" providerId="ADAL" clId="{4B2DD62C-EFC1-483F-B1CB-FAA67E9DD57F}" dt="2023-04-26T05:54:12.351" v="15302" actId="20577"/>
          <ac:spMkLst>
            <pc:docMk/>
            <pc:sldMk cId="2442924426" sldId="307"/>
            <ac:spMk id="2" creationId="{C9BF86A4-328C-3277-0160-8FC96BF542F3}"/>
          </ac:spMkLst>
        </pc:spChg>
        <pc:spChg chg="mod">
          <ac:chgData name="Nino Philip Ramones" userId="1068934f-e3b4-4e88-ba23-4cb57230c594" providerId="ADAL" clId="{4B2DD62C-EFC1-483F-B1CB-FAA67E9DD57F}" dt="2023-04-26T05:49:40.440" v="14778" actId="20577"/>
          <ac:spMkLst>
            <pc:docMk/>
            <pc:sldMk cId="2442924426" sldId="307"/>
            <ac:spMk id="5" creationId="{45567646-CEBA-E0B1-CEB9-3A4D013C08D0}"/>
          </ac:spMkLst>
        </pc:spChg>
      </pc:sldChg>
    </pc:docChg>
  </pc:docChgLst>
  <pc:docChgLst>
    <pc:chgData name="Nino Philip Ramones" userId="1068934f-e3b4-4e88-ba23-4cb57230c594" providerId="ADAL" clId="{8CB2B8AF-A82A-44C4-8ACE-B3900E30AC94}"/>
    <pc:docChg chg="undo redo custSel addSld delSld modSld sldOrd">
      <pc:chgData name="Nino Philip Ramones" userId="1068934f-e3b4-4e88-ba23-4cb57230c594" providerId="ADAL" clId="{8CB2B8AF-A82A-44C4-8ACE-B3900E30AC94}" dt="2023-03-10T14:16:05.477" v="20141" actId="20577"/>
      <pc:docMkLst>
        <pc:docMk/>
      </pc:docMkLst>
      <pc:sldChg chg="mod ord modShow">
        <pc:chgData name="Nino Philip Ramones" userId="1068934f-e3b4-4e88-ba23-4cb57230c594" providerId="ADAL" clId="{8CB2B8AF-A82A-44C4-8ACE-B3900E30AC94}" dt="2023-03-10T01:23:12.533" v="3351"/>
        <pc:sldMkLst>
          <pc:docMk/>
          <pc:sldMk cId="0" sldId="256"/>
        </pc:sldMkLst>
      </pc:sldChg>
      <pc:sldChg chg="delSp modSp 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0" sldId="257"/>
        </pc:sldMkLst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8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9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1" creationId="{00000000-0000-0000-0000-000000000000}"/>
          </ac:spMkLst>
        </pc:spChg>
        <pc:picChg chg="del">
          <ac:chgData name="Nino Philip Ramones" userId="1068934f-e3b4-4e88-ba23-4cb57230c594" providerId="ADAL" clId="{8CB2B8AF-A82A-44C4-8ACE-B3900E30AC94}" dt="2023-03-09T12:57:54.293" v="298" actId="478"/>
          <ac:picMkLst>
            <pc:docMk/>
            <pc:sldMk cId="0" sldId="257"/>
            <ac:picMk id="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Nino Philip Ramones" userId="1068934f-e3b4-4e88-ba23-4cb57230c594" providerId="ADAL" clId="{8CB2B8AF-A82A-44C4-8ACE-B3900E30AC94}" dt="2023-03-09T12:00:53.687" v="207" actId="1076"/>
          <ac:picMkLst>
            <pc:docMk/>
            <pc:sldMk cId="0" sldId="257"/>
            <ac:picMk id="14" creationId="{00000000-0000-0000-0000-000000000000}"/>
          </ac:picMkLst>
        </pc:picChg>
      </pc:sldChg>
      <pc:sldChg chg="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0" sldId="258"/>
        </pc:sldMkLst>
      </pc:sldChg>
      <pc:sldChg chg="modSp 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1308192468" sldId="259"/>
        </pc:sldMkLst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4" creationId="{857317A1-A250-D8C4-66D9-CAC5F05072FA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5" creationId="{81A9FE08-44B0-0BB1-75FD-DA787C8F005D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7" creationId="{38A6FF64-448E-A3F7-BD57-CB9F63B47D35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8" creationId="{B5B8DE8D-DB6F-6B2B-C441-0FC5D6B40F00}"/>
          </ac:spMkLst>
        </pc:sp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2" creationId="{61F13235-D7C3-1BD9-42D2-D2A4D4330230}"/>
          </ac:picMkLst>
        </pc:pic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9" creationId="{489C5D90-2455-69B7-028F-6F87813A39CE}"/>
          </ac:picMkLst>
        </pc:pic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10" creationId="{0973C9EE-24B8-61E5-E303-2B19B7CF6F9C}"/>
          </ac:picMkLst>
        </pc:picChg>
      </pc:sldChg>
      <pc:sldChg chg="addSp delSp modSp mod">
        <pc:chgData name="Nino Philip Ramones" userId="1068934f-e3b4-4e88-ba23-4cb57230c594" providerId="ADAL" clId="{8CB2B8AF-A82A-44C4-8ACE-B3900E30AC94}" dt="2023-03-10T14:10:38.921" v="20130" actId="20577"/>
        <pc:sldMkLst>
          <pc:docMk/>
          <pc:sldMk cId="2902220017" sldId="260"/>
        </pc:sldMkLst>
        <pc:spChg chg="add del mod">
          <ac:chgData name="Nino Philip Ramones" userId="1068934f-e3b4-4e88-ba23-4cb57230c594" providerId="ADAL" clId="{8CB2B8AF-A82A-44C4-8ACE-B3900E30AC94}" dt="2023-03-10T14:04:33.070" v="20060" actId="21"/>
          <ac:spMkLst>
            <pc:docMk/>
            <pc:sldMk cId="2902220017" sldId="260"/>
            <ac:spMk id="2" creationId="{3C6527FA-E6C9-B78C-A7C5-8E4724776BA3}"/>
          </ac:spMkLst>
        </pc:spChg>
        <pc:spChg chg="add del mod">
          <ac:chgData name="Nino Philip Ramones" userId="1068934f-e3b4-4e88-ba23-4cb57230c594" providerId="ADAL" clId="{8CB2B8AF-A82A-44C4-8ACE-B3900E30AC94}" dt="2023-03-10T14:05:30.309" v="20076"/>
          <ac:spMkLst>
            <pc:docMk/>
            <pc:sldMk cId="2902220017" sldId="260"/>
            <ac:spMk id="3" creationId="{AFA67BB7-CD5B-BB84-97E6-56F8666CF7A8}"/>
          </ac:spMkLst>
        </pc:spChg>
        <pc:spChg chg="add mod topLvl">
          <ac:chgData name="Nino Philip Ramones" userId="1068934f-e3b4-4e88-ba23-4cb57230c594" providerId="ADAL" clId="{8CB2B8AF-A82A-44C4-8ACE-B3900E30AC94}" dt="2023-03-10T14:10:38.921" v="20130" actId="20577"/>
          <ac:spMkLst>
            <pc:docMk/>
            <pc:sldMk cId="2902220017" sldId="260"/>
            <ac:spMk id="5" creationId="{66F1CCDF-B716-EE41-D774-E2F4B66961FF}"/>
          </ac:spMkLst>
        </pc:spChg>
        <pc:spChg chg="add mod topLvl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7" creationId="{6B72DE43-392E-1E96-6154-9679D0A39ACC}"/>
          </ac:spMkLst>
        </pc:spChg>
        <pc:spChg chg="add mod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8CB2B8AF-A82A-44C4-8ACE-B3900E30AC94}" dt="2023-03-10T14:05:59.011" v="20085" actId="103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8CB2B8AF-A82A-44C4-8ACE-B3900E30AC94}" dt="2023-03-10T14:05:59.011" v="20085" actId="1036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7" creationId="{4C5A3C01-A747-F0B8-E2FB-48A5AC7266AB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8" creationId="{B7C235B7-C419-5F6B-D15E-637A02A4449E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9" creationId="{65B89C98-CA7E-A61F-4ACF-816FF61512D9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20" creationId="{620F3EC7-4E88-29C2-B4AF-F0E75783994E}"/>
          </ac:spMkLst>
        </pc:spChg>
        <pc:grpChg chg="del">
          <ac:chgData name="Nino Philip Ramones" userId="1068934f-e3b4-4e88-ba23-4cb57230c594" providerId="ADAL" clId="{8CB2B8AF-A82A-44C4-8ACE-B3900E30AC94}" dt="2023-03-09T11:47:34.410" v="87" actId="478"/>
          <ac:grpSpMkLst>
            <pc:docMk/>
            <pc:sldMk cId="2902220017" sldId="260"/>
            <ac:grpSpMk id="2" creationId="{43A98BA4-8D18-3FCC-3B99-0F33EDAB86D3}"/>
          </ac:grpSpMkLst>
        </pc:grpChg>
        <pc:grpChg chg="add del mod">
          <ac:chgData name="Nino Philip Ramones" userId="1068934f-e3b4-4e88-ba23-4cb57230c594" providerId="ADAL" clId="{8CB2B8AF-A82A-44C4-8ACE-B3900E30AC94}" dt="2023-03-09T11:58:33.981" v="195" actId="165"/>
          <ac:grpSpMkLst>
            <pc:docMk/>
            <pc:sldMk cId="2902220017" sldId="260"/>
            <ac:grpSpMk id="11" creationId="{CC6B53CD-69EB-CD9A-7096-034D9647BF53}"/>
          </ac:grpSpMkLst>
        </pc:grpChg>
        <pc:grpChg chg="add mod">
          <ac:chgData name="Nino Philip Ramones" userId="1068934f-e3b4-4e88-ba23-4cb57230c594" providerId="ADAL" clId="{8CB2B8AF-A82A-44C4-8ACE-B3900E30AC94}" dt="2023-03-10T14:05:46.664" v="20081" actId="12789"/>
          <ac:grpSpMkLst>
            <pc:docMk/>
            <pc:sldMk cId="2902220017" sldId="260"/>
            <ac:grpSpMk id="13" creationId="{B360185C-2621-71F6-4361-089DB6F49F2E}"/>
          </ac:grpSpMkLst>
        </pc:grpChg>
        <pc:grpChg chg="add mod">
          <ac:chgData name="Nino Philip Ramones" userId="1068934f-e3b4-4e88-ba23-4cb57230c594" providerId="ADAL" clId="{8CB2B8AF-A82A-44C4-8ACE-B3900E30AC94}" dt="2023-03-10T14:05:46.664" v="20081" actId="12789"/>
          <ac:grpSpMkLst>
            <pc:docMk/>
            <pc:sldMk cId="2902220017" sldId="260"/>
            <ac:grpSpMk id="21" creationId="{1EB26DBB-0A0B-E240-5B58-BD7911132BAD}"/>
          </ac:grpSpMkLst>
        </pc:grpChg>
        <pc:picChg chg="add del mod">
          <ac:chgData name="Nino Philip Ramones" userId="1068934f-e3b4-4e88-ba23-4cb57230c594" providerId="ADAL" clId="{8CB2B8AF-A82A-44C4-8ACE-B3900E30AC94}" dt="2023-03-09T12:01:22.492" v="208" actId="478"/>
          <ac:picMkLst>
            <pc:docMk/>
            <pc:sldMk cId="2902220017" sldId="260"/>
            <ac:picMk id="16" creationId="{62EC64BA-4953-9D97-78F4-A76900FD68DC}"/>
          </ac:picMkLst>
        </pc:picChg>
        <pc:picChg chg="add mod">
          <ac:chgData name="Nino Philip Ramones" userId="1068934f-e3b4-4e88-ba23-4cb57230c594" providerId="ADAL" clId="{8CB2B8AF-A82A-44C4-8ACE-B3900E30AC94}" dt="2023-03-09T12:56:30.584" v="296" actId="465"/>
          <ac:picMkLst>
            <pc:docMk/>
            <pc:sldMk cId="2902220017" sldId="260"/>
            <ac:picMk id="23" creationId="{4A903A25-168C-058E-161A-8D2DEC27A2EE}"/>
          </ac:picMkLst>
        </pc:picChg>
        <pc:picChg chg="add mod">
          <ac:chgData name="Nino Philip Ramones" userId="1068934f-e3b4-4e88-ba23-4cb57230c594" providerId="ADAL" clId="{8CB2B8AF-A82A-44C4-8ACE-B3900E30AC94}" dt="2023-03-09T12:56:12.273" v="293"/>
          <ac:picMkLst>
            <pc:docMk/>
            <pc:sldMk cId="2902220017" sldId="260"/>
            <ac:picMk id="25" creationId="{A47AE50A-66B7-1867-DBFE-0815B3F7B42E}"/>
          </ac:picMkLst>
        </pc:picChg>
        <pc:picChg chg="add mod">
          <ac:chgData name="Nino Philip Ramones" userId="1068934f-e3b4-4e88-ba23-4cb57230c594" providerId="ADAL" clId="{8CB2B8AF-A82A-44C4-8ACE-B3900E30AC94}" dt="2023-03-10T14:05:46.664" v="20081" actId="12789"/>
          <ac:picMkLst>
            <pc:docMk/>
            <pc:sldMk cId="2902220017" sldId="260"/>
            <ac:picMk id="27" creationId="{CAC26AE1-F79E-5E8F-CCDC-BC0996166C33}"/>
          </ac:picMkLst>
        </pc:picChg>
        <pc:picChg chg="add del mod">
          <ac:chgData name="Nino Philip Ramones" userId="1068934f-e3b4-4e88-ba23-4cb57230c594" providerId="ADAL" clId="{8CB2B8AF-A82A-44C4-8ACE-B3900E30AC94}" dt="2023-03-09T12:53:28.281" v="271" actId="478"/>
          <ac:picMkLst>
            <pc:docMk/>
            <pc:sldMk cId="2902220017" sldId="260"/>
            <ac:picMk id="29" creationId="{35B842F6-1C9E-5860-04EE-CAAA3CDF4E73}"/>
          </ac:picMkLst>
        </pc:picChg>
        <pc:picChg chg="del">
          <ac:chgData name="Nino Philip Ramones" userId="1068934f-e3b4-4e88-ba23-4cb57230c594" providerId="ADAL" clId="{8CB2B8AF-A82A-44C4-8ACE-B3900E30AC94}" dt="2023-03-09T11:47:36.510" v="88" actId="478"/>
          <ac:picMkLst>
            <pc:docMk/>
            <pc:sldMk cId="2902220017" sldId="260"/>
            <ac:picMk id="1026" creationId="{3EC0D58D-297A-CB44-8B9D-0922E34BFCBD}"/>
          </ac:picMkLst>
        </pc:picChg>
      </pc:sldChg>
      <pc:sldChg chg="addSp delSp modSp new mod">
        <pc:chgData name="Nino Philip Ramones" userId="1068934f-e3b4-4e88-ba23-4cb57230c594" providerId="ADAL" clId="{8CB2B8AF-A82A-44C4-8ACE-B3900E30AC94}" dt="2023-03-10T13:47:36.416" v="19547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8CB2B8AF-A82A-44C4-8ACE-B3900E30AC94}" dt="2023-03-09T13:43:47.569" v="301"/>
          <ac:spMkLst>
            <pc:docMk/>
            <pc:sldMk cId="4215421811" sldId="261"/>
            <ac:spMk id="4" creationId="{2351CECF-4925-C9C2-8218-3DCDDD125713}"/>
          </ac:spMkLst>
        </pc:spChg>
        <pc:spChg chg="mod">
          <ac:chgData name="Nino Philip Ramones" userId="1068934f-e3b4-4e88-ba23-4cb57230c594" providerId="ADAL" clId="{8CB2B8AF-A82A-44C4-8ACE-B3900E30AC94}" dt="2023-03-09T13:44:05.635" v="343" actId="1037"/>
          <ac:spMkLst>
            <pc:docMk/>
            <pc:sldMk cId="4215421811" sldId="261"/>
            <ac:spMk id="5" creationId="{BC141F5B-906B-6265-DA38-F7E04A6C72A8}"/>
          </ac:spMkLst>
        </pc:spChg>
        <pc:spChg chg="add mod">
          <ac:chgData name="Nino Philip Ramones" userId="1068934f-e3b4-4e88-ba23-4cb57230c594" providerId="ADAL" clId="{8CB2B8AF-A82A-44C4-8ACE-B3900E30AC94}" dt="2023-03-10T13:47:11.735" v="19534" actId="20577"/>
          <ac:spMkLst>
            <pc:docMk/>
            <pc:sldMk cId="4215421811" sldId="26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7" creationId="{CB143D5A-4C51-CC45-02B5-43383CAA5C50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8" creationId="{32B64BE8-E37B-9676-4EB5-17CAABB97627}"/>
          </ac:spMkLst>
        </pc:spChg>
        <pc:spChg chg="add del mod">
          <ac:chgData name="Nino Philip Ramones" userId="1068934f-e3b4-4e88-ba23-4cb57230c594" providerId="ADAL" clId="{8CB2B8AF-A82A-44C4-8ACE-B3900E30AC94}" dt="2023-03-09T23:36:36.727" v="1425"/>
          <ac:spMkLst>
            <pc:docMk/>
            <pc:sldMk cId="4215421811" sldId="261"/>
            <ac:spMk id="9" creationId="{5C6DC824-1546-88B8-4D2B-DBD0DE26D6E2}"/>
          </ac:spMkLst>
        </pc:spChg>
        <pc:spChg chg="add del mod">
          <ac:chgData name="Nino Philip Ramones" userId="1068934f-e3b4-4e88-ba23-4cb57230c594" providerId="ADAL" clId="{8CB2B8AF-A82A-44C4-8ACE-B3900E30AC94}" dt="2023-03-09T13:53:34.116" v="455" actId="478"/>
          <ac:spMkLst>
            <pc:docMk/>
            <pc:sldMk cId="4215421811" sldId="261"/>
            <ac:spMk id="9" creationId="{6375FE71-12FC-CE4F-D53A-6B5E2CF5BDD7}"/>
          </ac:spMkLst>
        </pc:spChg>
        <pc:spChg chg="add mod">
          <ac:chgData name="Nino Philip Ramones" userId="1068934f-e3b4-4e88-ba23-4cb57230c594" providerId="ADAL" clId="{8CB2B8AF-A82A-44C4-8ACE-B3900E30AC94}" dt="2023-03-10T13:47:36.416" v="19547" actId="20577"/>
          <ac:spMkLst>
            <pc:docMk/>
            <pc:sldMk cId="4215421811" sldId="261"/>
            <ac:spMk id="10" creationId="{AA624370-42F0-82DE-228F-BC78C798D723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1" creationId="{04406512-72F6-E6F4-D2CC-1A0C247B171F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2" creationId="{40DE1585-21C5-966B-F489-C864A88CF8A6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3" creationId="{BD99462A-85DF-54B3-1C83-61C4E3E4D91D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4" creationId="{567853B8-710C-5118-2ACE-79615895D9B7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5" creationId="{8CBB8BE1-3BA5-CBE1-9655-7F8D527CFF90}"/>
          </ac:spMkLst>
        </pc:spChg>
        <pc:spChg chg="mod topLvl">
          <ac:chgData name="Nino Philip Ramones" userId="1068934f-e3b4-4e88-ba23-4cb57230c594" providerId="ADAL" clId="{8CB2B8AF-A82A-44C4-8ACE-B3900E30AC94}" dt="2023-03-09T14:01:46.889" v="590" actId="339"/>
          <ac:spMkLst>
            <pc:docMk/>
            <pc:sldMk cId="4215421811" sldId="261"/>
            <ac:spMk id="16" creationId="{44EEE060-BFCA-21E4-ECD0-D952F1137AF3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18" creationId="{5C2D200D-34E0-6176-C3DC-B1339A75810E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1" creationId="{31A811FB-4379-9E6D-88B0-F9A2865BE663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2" creationId="{22E8A27A-BFCA-5D6B-7025-F8BB85F708A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3" creationId="{7458F415-A7C6-7065-C815-9E243F3628C9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4" creationId="{112518A4-AD15-AE28-D7D2-EF28CF34B98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5" creationId="{0A99E62D-BC7F-FB64-D35F-DB0A30FEDDA2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6" creationId="{CBF070C5-18C5-144F-DC60-485A6DA46456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27" creationId="{BC110942-A5E1-82F1-B47D-CB63CB9C40B0}"/>
          </ac:spMkLst>
        </pc:spChg>
        <pc:grpChg chg="add mod">
          <ac:chgData name="Nino Philip Ramones" userId="1068934f-e3b4-4e88-ba23-4cb57230c594" providerId="ADAL" clId="{8CB2B8AF-A82A-44C4-8ACE-B3900E30AC94}" dt="2023-03-09T13:43:47.569" v="301"/>
          <ac:grpSpMkLst>
            <pc:docMk/>
            <pc:sldMk cId="4215421811" sldId="261"/>
            <ac:grpSpMk id="2" creationId="{67F3DB62-8ACD-0F47-2790-041A8C3C3A76}"/>
          </ac:grpSpMkLst>
        </pc:grpChg>
        <pc:grpChg chg="add del mod">
          <ac:chgData name="Nino Philip Ramones" userId="1068934f-e3b4-4e88-ba23-4cb57230c594" providerId="ADAL" clId="{8CB2B8AF-A82A-44C4-8ACE-B3900E30AC94}" dt="2023-03-09T13:54:43.206" v="459" actId="165"/>
          <ac:grpSpMkLst>
            <pc:docMk/>
            <pc:sldMk cId="4215421811" sldId="261"/>
            <ac:grpSpMk id="10" creationId="{059D720E-02EA-B042-5218-A33EF1A4EF37}"/>
          </ac:grpSpMkLst>
        </pc:grpChg>
        <pc:grpChg chg="add mod">
          <ac:chgData name="Nino Philip Ramones" userId="1068934f-e3b4-4e88-ba23-4cb57230c594" providerId="ADAL" clId="{8CB2B8AF-A82A-44C4-8ACE-B3900E30AC94}" dt="2023-03-09T14:01:26.550" v="541" actId="1036"/>
          <ac:grpSpMkLst>
            <pc:docMk/>
            <pc:sldMk cId="4215421811" sldId="261"/>
            <ac:grpSpMk id="17" creationId="{3CE2980B-C6AF-9158-5109-1E4868261F25}"/>
          </ac:grpSpMkLst>
        </pc:grpChg>
        <pc:grpChg chg="add mod">
          <ac:chgData name="Nino Philip Ramones" userId="1068934f-e3b4-4e88-ba23-4cb57230c594" providerId="ADAL" clId="{8CB2B8AF-A82A-44C4-8ACE-B3900E30AC94}" dt="2023-03-09T14:01:01.283" v="525" actId="1076"/>
          <ac:grpSpMkLst>
            <pc:docMk/>
            <pc:sldMk cId="4215421811" sldId="261"/>
            <ac:grpSpMk id="20" creationId="{7D5B1CDC-1DF9-9184-E016-F9C3A7D62CA1}"/>
          </ac:grpSpMkLst>
        </pc:grpChg>
        <pc:picChg chg="add del mod">
          <ac:chgData name="Nino Philip Ramones" userId="1068934f-e3b4-4e88-ba23-4cb57230c594" providerId="ADAL" clId="{8CB2B8AF-A82A-44C4-8ACE-B3900E30AC94}" dt="2023-03-09T13:58:41.219" v="486" actId="478"/>
          <ac:picMkLst>
            <pc:docMk/>
            <pc:sldMk cId="4215421811" sldId="261"/>
            <ac:picMk id="7" creationId="{DEB6892B-FAE7-5CEA-5D8E-AD7E6612976F}"/>
          </ac:picMkLst>
        </pc:picChg>
        <pc:picChg chg="add mod">
          <ac:chgData name="Nino Philip Ramones" userId="1068934f-e3b4-4e88-ba23-4cb57230c594" providerId="ADAL" clId="{8CB2B8AF-A82A-44C4-8ACE-B3900E30AC94}" dt="2023-03-09T14:02:18.333" v="593" actId="208"/>
          <ac:picMkLst>
            <pc:docMk/>
            <pc:sldMk cId="4215421811" sldId="261"/>
            <ac:picMk id="19" creationId="{0C91B078-B3D0-0333-C663-158E8F3D9857}"/>
          </ac:picMkLst>
        </pc:picChg>
        <pc:cxnChg chg="mod">
          <ac:chgData name="Nino Philip Ramones" userId="1068934f-e3b4-4e88-ba23-4cb57230c594" providerId="ADAL" clId="{8CB2B8AF-A82A-44C4-8ACE-B3900E30AC94}" dt="2023-03-09T13:43:47.569" v="301"/>
          <ac:cxnSpMkLst>
            <pc:docMk/>
            <pc:sldMk cId="4215421811" sldId="261"/>
            <ac:cxnSpMk id="3" creationId="{7881C343-2281-2DA4-BBAB-6334E763CD70}"/>
          </ac:cxnSpMkLst>
        </pc:cxnChg>
      </pc:sldChg>
      <pc:sldChg chg="addSp delSp modSp add mod">
        <pc:chgData name="Nino Philip Ramones" userId="1068934f-e3b4-4e88-ba23-4cb57230c594" providerId="ADAL" clId="{8CB2B8AF-A82A-44C4-8ACE-B3900E30AC94}" dt="2023-03-10T12:49:23.474" v="16222" actId="2711"/>
        <pc:sldMkLst>
          <pc:docMk/>
          <pc:sldMk cId="3447888896" sldId="262"/>
        </pc:sldMkLst>
        <pc:spChg chg="mod">
          <ac:chgData name="Nino Philip Ramones" userId="1068934f-e3b4-4e88-ba23-4cb57230c594" providerId="ADAL" clId="{8CB2B8AF-A82A-44C4-8ACE-B3900E30AC94}" dt="2023-03-10T12:49:23.474" v="16222" actId="2711"/>
          <ac:spMkLst>
            <pc:docMk/>
            <pc:sldMk cId="3447888896" sldId="26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7" creationId="{CB143D5A-4C51-CC45-02B5-43383CAA5C50}"/>
          </ac:spMkLst>
        </pc:spChg>
        <pc:spChg chg="mod">
          <ac:chgData name="Nino Philip Ramones" userId="1068934f-e3b4-4e88-ba23-4cb57230c594" providerId="ADAL" clId="{8CB2B8AF-A82A-44C4-8ACE-B3900E30AC94}" dt="2023-03-09T23:48:34.719" v="1878" actId="20577"/>
          <ac:spMkLst>
            <pc:docMk/>
            <pc:sldMk cId="3447888896" sldId="262"/>
            <ac:spMk id="8" creationId="{32B64BE8-E37B-9676-4EB5-17CAABB97627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10" creationId="{AA624370-42F0-82DE-228F-BC78C798D723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18" creationId="{5C2D200D-34E0-6176-C3DC-B1339A75810E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27" creationId="{BC110942-A5E1-82F1-B47D-CB63CB9C40B0}"/>
          </ac:spMkLst>
        </pc:spChg>
        <pc:spChg chg="add mod">
          <ac:chgData name="Nino Philip Ramones" userId="1068934f-e3b4-4e88-ba23-4cb57230c594" providerId="ADAL" clId="{8CB2B8AF-A82A-44C4-8ACE-B3900E30AC94}" dt="2023-03-10T00:38:27.581" v="2587" actId="164"/>
          <ac:spMkLst>
            <pc:docMk/>
            <pc:sldMk cId="3447888896" sldId="262"/>
            <ac:spMk id="31" creationId="{FA64FFA0-2BA4-C79E-0B08-995D7829F35E}"/>
          </ac:spMkLst>
        </pc:spChg>
        <pc:spChg chg="add mod">
          <ac:chgData name="Nino Philip Ramones" userId="1068934f-e3b4-4e88-ba23-4cb57230c594" providerId="ADAL" clId="{8CB2B8AF-A82A-44C4-8ACE-B3900E30AC94}" dt="2023-03-10T00:38:27.581" v="2587" actId="164"/>
          <ac:spMkLst>
            <pc:docMk/>
            <pc:sldMk cId="3447888896" sldId="262"/>
            <ac:spMk id="32" creationId="{9CB74343-638F-6592-3CB5-A30582FADB95}"/>
          </ac:spMkLst>
        </pc:spChg>
        <pc:grpChg chg="del">
          <ac:chgData name="Nino Philip Ramones" userId="1068934f-e3b4-4e88-ba23-4cb57230c594" providerId="ADAL" clId="{8CB2B8AF-A82A-44C4-8ACE-B3900E30AC94}" dt="2023-03-09T23:48:26.297" v="1869" actId="478"/>
          <ac:grpSpMkLst>
            <pc:docMk/>
            <pc:sldMk cId="3447888896" sldId="262"/>
            <ac:grpSpMk id="17" creationId="{3CE2980B-C6AF-9158-5109-1E4868261F25}"/>
          </ac:grpSpMkLst>
        </pc:grpChg>
        <pc:grpChg chg="del">
          <ac:chgData name="Nino Philip Ramones" userId="1068934f-e3b4-4e88-ba23-4cb57230c594" providerId="ADAL" clId="{8CB2B8AF-A82A-44C4-8ACE-B3900E30AC94}" dt="2023-03-09T23:48:24.304" v="1868" actId="478"/>
          <ac:grpSpMkLst>
            <pc:docMk/>
            <pc:sldMk cId="3447888896" sldId="262"/>
            <ac:grpSpMk id="20" creationId="{7D5B1CDC-1DF9-9184-E016-F9C3A7D62CA1}"/>
          </ac:grpSpMkLst>
        </pc:grpChg>
        <pc:grpChg chg="add mod">
          <ac:chgData name="Nino Philip Ramones" userId="1068934f-e3b4-4e88-ba23-4cb57230c594" providerId="ADAL" clId="{8CB2B8AF-A82A-44C4-8ACE-B3900E30AC94}" dt="2023-03-10T00:38:33.771" v="2588" actId="12788"/>
          <ac:grpSpMkLst>
            <pc:docMk/>
            <pc:sldMk cId="3447888896" sldId="262"/>
            <ac:grpSpMk id="33" creationId="{AD4707F5-6FE1-FEA7-D4DA-F7E1D4A0C644}"/>
          </ac:grpSpMkLst>
        </pc:grpChg>
        <pc:picChg chg="del">
          <ac:chgData name="Nino Philip Ramones" userId="1068934f-e3b4-4e88-ba23-4cb57230c594" providerId="ADAL" clId="{8CB2B8AF-A82A-44C4-8ACE-B3900E30AC94}" dt="2023-03-09T23:48:24.304" v="1868" actId="478"/>
          <ac:picMkLst>
            <pc:docMk/>
            <pc:sldMk cId="3447888896" sldId="262"/>
            <ac:picMk id="19" creationId="{0C91B078-B3D0-0333-C663-158E8F3D9857}"/>
          </ac:picMkLst>
        </pc:picChg>
        <pc:picChg chg="add mod">
          <ac:chgData name="Nino Philip Ramones" userId="1068934f-e3b4-4e88-ba23-4cb57230c594" providerId="ADAL" clId="{8CB2B8AF-A82A-44C4-8ACE-B3900E30AC94}" dt="2023-03-10T12:25:05.788" v="15255" actId="1035"/>
          <ac:picMkLst>
            <pc:docMk/>
            <pc:sldMk cId="3447888896" sldId="262"/>
            <ac:picMk id="28" creationId="{30D97CD0-6C59-1806-C479-57ADB800F47D}"/>
          </ac:picMkLst>
        </pc:picChg>
        <pc:picChg chg="add mod">
          <ac:chgData name="Nino Philip Ramones" userId="1068934f-e3b4-4e88-ba23-4cb57230c594" providerId="ADAL" clId="{8CB2B8AF-A82A-44C4-8ACE-B3900E30AC94}" dt="2023-03-10T12:25:05.788" v="15255" actId="1035"/>
          <ac:picMkLst>
            <pc:docMk/>
            <pc:sldMk cId="3447888896" sldId="262"/>
            <ac:picMk id="30" creationId="{4C3B4024-618D-5602-746E-2B142A7B2B8B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9:06.303" v="16221" actId="2711"/>
        <pc:sldMkLst>
          <pc:docMk/>
          <pc:sldMk cId="3178388784" sldId="263"/>
        </pc:sldMkLst>
        <pc:spChg chg="mod">
          <ac:chgData name="Nino Philip Ramones" userId="1068934f-e3b4-4e88-ba23-4cb57230c594" providerId="ADAL" clId="{8CB2B8AF-A82A-44C4-8ACE-B3900E30AC94}" dt="2023-03-10T12:49:06.303" v="16221" actId="2711"/>
          <ac:spMkLst>
            <pc:docMk/>
            <pc:sldMk cId="3178388784" sldId="26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0:09:16.884" v="2354" actId="478"/>
          <ac:spMkLst>
            <pc:docMk/>
            <pc:sldMk cId="3178388784" sldId="263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2:54:50.920" v="5586" actId="123"/>
          <ac:spMkLst>
            <pc:docMk/>
            <pc:sldMk cId="3178388784" sldId="263"/>
            <ac:spMk id="17" creationId="{4468BC9A-61F8-566C-262E-E6C99300C514}"/>
          </ac:spMkLst>
        </pc:spChg>
        <pc:spChg chg="mod">
          <ac:chgData name="Nino Philip Ramones" userId="1068934f-e3b4-4e88-ba23-4cb57230c594" providerId="ADAL" clId="{8CB2B8AF-A82A-44C4-8ACE-B3900E30AC94}" dt="2023-03-10T00:45:33.344" v="2711" actId="1036"/>
          <ac:spMkLst>
            <pc:docMk/>
            <pc:sldMk cId="3178388784" sldId="263"/>
            <ac:spMk id="31" creationId="{FA64FFA0-2BA4-C79E-0B08-995D7829F35E}"/>
          </ac:spMkLst>
        </pc:spChg>
        <pc:spChg chg="mod">
          <ac:chgData name="Nino Philip Ramones" userId="1068934f-e3b4-4e88-ba23-4cb57230c594" providerId="ADAL" clId="{8CB2B8AF-A82A-44C4-8ACE-B3900E30AC94}" dt="2023-03-10T00:45:33.344" v="2711" actId="1036"/>
          <ac:spMkLst>
            <pc:docMk/>
            <pc:sldMk cId="3178388784" sldId="263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00:45:33.344" v="2711" actId="1036"/>
          <ac:grpSpMkLst>
            <pc:docMk/>
            <pc:sldMk cId="3178388784" sldId="263"/>
            <ac:grpSpMk id="16" creationId="{9D2595EB-DDC7-D4B9-377F-D5F749DBAB78}"/>
          </ac:grpSpMkLst>
        </pc:grpChg>
        <pc:picChg chg="add mod">
          <ac:chgData name="Nino Philip Ramones" userId="1068934f-e3b4-4e88-ba23-4cb57230c594" providerId="ADAL" clId="{8CB2B8AF-A82A-44C4-8ACE-B3900E30AC94}" dt="2023-03-10T00:38:14.128" v="2585" actId="164"/>
          <ac:picMkLst>
            <pc:docMk/>
            <pc:sldMk cId="3178388784" sldId="263"/>
            <ac:picMk id="9" creationId="{C7373BBE-204A-9AD4-82FD-FEC999C38DAF}"/>
          </ac:picMkLst>
        </pc:picChg>
        <pc:picChg chg="add del mod">
          <ac:chgData name="Nino Philip Ramones" userId="1068934f-e3b4-4e88-ba23-4cb57230c594" providerId="ADAL" clId="{8CB2B8AF-A82A-44C4-8ACE-B3900E30AC94}" dt="2023-03-10T00:14:01.729" v="2566" actId="478"/>
          <ac:picMkLst>
            <pc:docMk/>
            <pc:sldMk cId="3178388784" sldId="263"/>
            <ac:picMk id="11" creationId="{39F3B589-04ED-483B-F25C-A12D51C08561}"/>
          </ac:picMkLst>
        </pc:picChg>
        <pc:picChg chg="add mod modCrop">
          <ac:chgData name="Nino Philip Ramones" userId="1068934f-e3b4-4e88-ba23-4cb57230c594" providerId="ADAL" clId="{8CB2B8AF-A82A-44C4-8ACE-B3900E30AC94}" dt="2023-03-10T00:38:14.128" v="2585" actId="164"/>
          <ac:picMkLst>
            <pc:docMk/>
            <pc:sldMk cId="3178388784" sldId="263"/>
            <ac:picMk id="13" creationId="{9DD2C220-D449-5517-BE8C-DB7694DD6A7C}"/>
          </ac:picMkLst>
        </pc:picChg>
        <pc:picChg chg="add del mod">
          <ac:chgData name="Nino Philip Ramones" userId="1068934f-e3b4-4e88-ba23-4cb57230c594" providerId="ADAL" clId="{8CB2B8AF-A82A-44C4-8ACE-B3900E30AC94}" dt="2023-03-10T00:14:36.550" v="2572" actId="478"/>
          <ac:picMkLst>
            <pc:docMk/>
            <pc:sldMk cId="3178388784" sldId="263"/>
            <ac:picMk id="15" creationId="{85B28EFB-7847-9F92-C8DD-376467263D25}"/>
          </ac:picMkLst>
        </pc:picChg>
        <pc:picChg chg="del">
          <ac:chgData name="Nino Philip Ramones" userId="1068934f-e3b4-4e88-ba23-4cb57230c594" providerId="ADAL" clId="{8CB2B8AF-A82A-44C4-8ACE-B3900E30AC94}" dt="2023-03-10T00:09:12.628" v="2353" actId="478"/>
          <ac:picMkLst>
            <pc:docMk/>
            <pc:sldMk cId="3178388784" sldId="263"/>
            <ac:picMk id="28" creationId="{30D97CD0-6C59-1806-C479-57ADB800F47D}"/>
          </ac:picMkLst>
        </pc:picChg>
        <pc:picChg chg="del">
          <ac:chgData name="Nino Philip Ramones" userId="1068934f-e3b4-4e88-ba23-4cb57230c594" providerId="ADAL" clId="{8CB2B8AF-A82A-44C4-8ACE-B3900E30AC94}" dt="2023-03-10T00:09:12.628" v="2353" actId="478"/>
          <ac:picMkLst>
            <pc:docMk/>
            <pc:sldMk cId="3178388784" sldId="263"/>
            <ac:picMk id="30" creationId="{4C3B4024-618D-5602-746E-2B142A7B2B8B}"/>
          </ac:picMkLst>
        </pc:picChg>
      </pc:sldChg>
      <pc:sldChg chg="add del">
        <pc:chgData name="Nino Philip Ramones" userId="1068934f-e3b4-4e88-ba23-4cb57230c594" providerId="ADAL" clId="{8CB2B8AF-A82A-44C4-8ACE-B3900E30AC94}" dt="2023-03-10T00:58:55.239" v="2910" actId="47"/>
        <pc:sldMkLst>
          <pc:docMk/>
          <pc:sldMk cId="1903694077" sldId="264"/>
        </pc:sldMkLst>
      </pc:sldChg>
      <pc:sldChg chg="addSp delSp modSp add mod ord">
        <pc:chgData name="Nino Philip Ramones" userId="1068934f-e3b4-4e88-ba23-4cb57230c594" providerId="ADAL" clId="{8CB2B8AF-A82A-44C4-8ACE-B3900E30AC94}" dt="2023-03-10T06:10:48.585" v="7359" actId="2711"/>
        <pc:sldMkLst>
          <pc:docMk/>
          <pc:sldMk cId="3278429691" sldId="264"/>
        </pc:sldMkLst>
        <pc:spChg chg="mod">
          <ac:chgData name="Nino Philip Ramones" userId="1068934f-e3b4-4e88-ba23-4cb57230c594" providerId="ADAL" clId="{8CB2B8AF-A82A-44C4-8ACE-B3900E30AC94}" dt="2023-03-10T06:10:48.585" v="7359" actId="2711"/>
          <ac:spMkLst>
            <pc:docMk/>
            <pc:sldMk cId="3278429691" sldId="264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1:06:14.570" v="2924" actId="20577"/>
          <ac:spMkLst>
            <pc:docMk/>
            <pc:sldMk cId="3278429691" sldId="264"/>
            <ac:spMk id="8" creationId="{32B64BE8-E37B-9676-4EB5-17CAABB97627}"/>
          </ac:spMkLst>
        </pc:spChg>
        <pc:spChg chg="del mod topLvl">
          <ac:chgData name="Nino Philip Ramones" userId="1068934f-e3b4-4e88-ba23-4cb57230c594" providerId="ADAL" clId="{8CB2B8AF-A82A-44C4-8ACE-B3900E30AC94}" dt="2023-03-10T01:21:08.965" v="3294" actId="478"/>
          <ac:spMkLst>
            <pc:docMk/>
            <pc:sldMk cId="3278429691" sldId="264"/>
            <ac:spMk id="31" creationId="{FA64FFA0-2BA4-C79E-0B08-995D7829F35E}"/>
          </ac:spMkLst>
        </pc:spChg>
        <pc:spChg chg="mod ord topLvl">
          <ac:chgData name="Nino Philip Ramones" userId="1068934f-e3b4-4e88-ba23-4cb57230c594" providerId="ADAL" clId="{8CB2B8AF-A82A-44C4-8ACE-B3900E30AC94}" dt="2023-03-10T01:40:32.412" v="3454" actId="164"/>
          <ac:spMkLst>
            <pc:docMk/>
            <pc:sldMk cId="3278429691" sldId="264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01:41:35.718" v="3485" actId="1035"/>
          <ac:grpSpMkLst>
            <pc:docMk/>
            <pc:sldMk cId="3278429691" sldId="264"/>
            <ac:grpSpMk id="12" creationId="{121E34E1-64BB-8E8E-5131-06F58AF9A27B}"/>
          </ac:grpSpMkLst>
        </pc:grpChg>
        <pc:grpChg chg="del">
          <ac:chgData name="Nino Philip Ramones" userId="1068934f-e3b4-4e88-ba23-4cb57230c594" providerId="ADAL" clId="{8CB2B8AF-A82A-44C4-8ACE-B3900E30AC94}" dt="2023-03-10T01:20:15.579" v="3281" actId="165"/>
          <ac:grpSpMkLst>
            <pc:docMk/>
            <pc:sldMk cId="3278429691" sldId="264"/>
            <ac:grpSpMk id="33" creationId="{AD4707F5-6FE1-FEA7-D4DA-F7E1D4A0C644}"/>
          </ac:grpSpMkLst>
        </pc:grpChg>
        <pc:picChg chg="add mod modCrop">
          <ac:chgData name="Nino Philip Ramones" userId="1068934f-e3b4-4e88-ba23-4cb57230c594" providerId="ADAL" clId="{8CB2B8AF-A82A-44C4-8ACE-B3900E30AC94}" dt="2023-03-10T01:40:32.412" v="3454" actId="164"/>
          <ac:picMkLst>
            <pc:docMk/>
            <pc:sldMk cId="3278429691" sldId="264"/>
            <ac:picMk id="9" creationId="{19FF91A8-2905-D3BD-8D7D-58F416EBA99D}"/>
          </ac:picMkLst>
        </pc:picChg>
        <pc:picChg chg="add del mod">
          <ac:chgData name="Nino Philip Ramones" userId="1068934f-e3b4-4e88-ba23-4cb57230c594" providerId="ADAL" clId="{8CB2B8AF-A82A-44C4-8ACE-B3900E30AC94}" dt="2023-03-10T01:22:09.456" v="3334" actId="478"/>
          <ac:picMkLst>
            <pc:docMk/>
            <pc:sldMk cId="3278429691" sldId="264"/>
            <ac:picMk id="11" creationId="{B2B163AC-C11E-3EB6-A9A8-87C74D7C0E41}"/>
          </ac:picMkLst>
        </pc:picChg>
        <pc:picChg chg="add del mod">
          <ac:chgData name="Nino Philip Ramones" userId="1068934f-e3b4-4e88-ba23-4cb57230c594" providerId="ADAL" clId="{8CB2B8AF-A82A-44C4-8ACE-B3900E30AC94}" dt="2023-03-10T01:41:28.110" v="3480" actId="478"/>
          <ac:picMkLst>
            <pc:docMk/>
            <pc:sldMk cId="3278429691" sldId="264"/>
            <ac:picMk id="13" creationId="{8353AF03-A1F9-6317-CA52-62F8840D3AEB}"/>
          </ac:picMkLst>
        </pc:picChg>
        <pc:picChg chg="add del mod">
          <ac:chgData name="Nino Philip Ramones" userId="1068934f-e3b4-4e88-ba23-4cb57230c594" providerId="ADAL" clId="{8CB2B8AF-A82A-44C4-8ACE-B3900E30AC94}" dt="2023-03-10T01:41:20.839" v="3479" actId="478"/>
          <ac:picMkLst>
            <pc:docMk/>
            <pc:sldMk cId="3278429691" sldId="264"/>
            <ac:picMk id="14" creationId="{CA2BC7D1-A9DE-C257-A15A-383573FC123B}"/>
          </ac:picMkLst>
        </pc:picChg>
        <pc:picChg chg="del mod topLvl">
          <ac:chgData name="Nino Philip Ramones" userId="1068934f-e3b4-4e88-ba23-4cb57230c594" providerId="ADAL" clId="{8CB2B8AF-A82A-44C4-8ACE-B3900E30AC94}" dt="2023-03-10T01:20:18.898" v="3282" actId="478"/>
          <ac:picMkLst>
            <pc:docMk/>
            <pc:sldMk cId="3278429691" sldId="264"/>
            <ac:picMk id="28" creationId="{30D97CD0-6C59-1806-C479-57ADB800F47D}"/>
          </ac:picMkLst>
        </pc:picChg>
        <pc:picChg chg="del mod topLvl">
          <ac:chgData name="Nino Philip Ramones" userId="1068934f-e3b4-4e88-ba23-4cb57230c594" providerId="ADAL" clId="{8CB2B8AF-A82A-44C4-8ACE-B3900E30AC94}" dt="2023-03-10T01:20:20.682" v="3283" actId="478"/>
          <ac:picMkLst>
            <pc:docMk/>
            <pc:sldMk cId="3278429691" sldId="264"/>
            <ac:picMk id="30" creationId="{4C3B4024-618D-5602-746E-2B142A7B2B8B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0:08:18.426" v="12142" actId="20577"/>
        <pc:sldMkLst>
          <pc:docMk/>
          <pc:sldMk cId="2263550970" sldId="265"/>
        </pc:sldMkLst>
        <pc:spChg chg="mod">
          <ac:chgData name="Nino Philip Ramones" userId="1068934f-e3b4-4e88-ba23-4cb57230c594" providerId="ADAL" clId="{8CB2B8AF-A82A-44C4-8ACE-B3900E30AC94}" dt="2023-03-10T02:55:00.867" v="5588" actId="123"/>
          <ac:spMkLst>
            <pc:docMk/>
            <pc:sldMk cId="2263550970" sldId="26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1:41:46.144" v="3487" actId="478"/>
          <ac:spMkLst>
            <pc:docMk/>
            <pc:sldMk cId="2263550970" sldId="265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0:08:18.426" v="12142" actId="20577"/>
          <ac:spMkLst>
            <pc:docMk/>
            <pc:sldMk cId="2263550970" sldId="265"/>
            <ac:spMk id="11" creationId="{90F9D98E-6832-E31E-AA49-1D8FD5A5E2FA}"/>
          </ac:spMkLst>
        </pc:spChg>
        <pc:spChg chg="mod topLvl">
          <ac:chgData name="Nino Philip Ramones" userId="1068934f-e3b4-4e88-ba23-4cb57230c594" providerId="ADAL" clId="{8CB2B8AF-A82A-44C4-8ACE-B3900E30AC94}" dt="2023-03-10T10:07:05.462" v="12122" actId="1036"/>
          <ac:spMkLst>
            <pc:docMk/>
            <pc:sldMk cId="2263550970" sldId="265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10:06:57.772" v="12118" actId="1036"/>
          <ac:grpSpMkLst>
            <pc:docMk/>
            <pc:sldMk cId="2263550970" sldId="265"/>
            <ac:grpSpMk id="7" creationId="{A41AE8AA-461E-0472-E424-9C80188A6362}"/>
          </ac:grpSpMkLst>
        </pc:grpChg>
        <pc:grpChg chg="del">
          <ac:chgData name="Nino Philip Ramones" userId="1068934f-e3b4-4e88-ba23-4cb57230c594" providerId="ADAL" clId="{8CB2B8AF-A82A-44C4-8ACE-B3900E30AC94}" dt="2023-03-10T01:48:00.451" v="3772" actId="165"/>
          <ac:grpSpMkLst>
            <pc:docMk/>
            <pc:sldMk cId="2263550970" sldId="265"/>
            <ac:grpSpMk id="12" creationId="{121E34E1-64BB-8E8E-5131-06F58AF9A27B}"/>
          </ac:grpSpMkLst>
        </pc:grpChg>
        <pc:picChg chg="del mod topLvl">
          <ac:chgData name="Nino Philip Ramones" userId="1068934f-e3b4-4e88-ba23-4cb57230c594" providerId="ADAL" clId="{8CB2B8AF-A82A-44C4-8ACE-B3900E30AC94}" dt="2023-03-10T01:48:02.344" v="3773" actId="478"/>
          <ac:picMkLst>
            <pc:docMk/>
            <pc:sldMk cId="2263550970" sldId="265"/>
            <ac:picMk id="9" creationId="{19FF91A8-2905-D3BD-8D7D-58F416EBA99D}"/>
          </ac:picMkLst>
        </pc:picChg>
        <pc:picChg chg="add mod modCrop">
          <ac:chgData name="Nino Philip Ramones" userId="1068934f-e3b4-4e88-ba23-4cb57230c594" providerId="ADAL" clId="{8CB2B8AF-A82A-44C4-8ACE-B3900E30AC94}" dt="2023-03-10T10:06:57.772" v="12118" actId="1036"/>
          <ac:picMkLst>
            <pc:docMk/>
            <pc:sldMk cId="2263550970" sldId="265"/>
            <ac:picMk id="10" creationId="{ED3CEB73-9E73-3B85-95A0-480C9DC52B6A}"/>
          </ac:picMkLst>
        </pc:picChg>
        <pc:picChg chg="add mod">
          <ac:chgData name="Nino Philip Ramones" userId="1068934f-e3b4-4e88-ba23-4cb57230c594" providerId="ADAL" clId="{8CB2B8AF-A82A-44C4-8ACE-B3900E30AC94}" dt="2023-03-10T10:06:57.772" v="12118" actId="1036"/>
          <ac:picMkLst>
            <pc:docMk/>
            <pc:sldMk cId="2263550970" sldId="265"/>
            <ac:picMk id="1026" creationId="{7BDC8BBB-2F92-48A8-F915-35FC54A7F3D6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06:11:01.042" v="7360" actId="2711"/>
        <pc:sldMkLst>
          <pc:docMk/>
          <pc:sldMk cId="3654599305" sldId="266"/>
        </pc:sldMkLst>
        <pc:spChg chg="mod">
          <ac:chgData name="Nino Philip Ramones" userId="1068934f-e3b4-4e88-ba23-4cb57230c594" providerId="ADAL" clId="{8CB2B8AF-A82A-44C4-8ACE-B3900E30AC94}" dt="2023-03-10T06:11:01.042" v="7360" actId="2711"/>
          <ac:spMkLst>
            <pc:docMk/>
            <pc:sldMk cId="3654599305" sldId="266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02:16:35.831" v="4724" actId="1036"/>
          <ac:spMkLst>
            <pc:docMk/>
            <pc:sldMk cId="3654599305" sldId="266"/>
            <ac:spMk id="7" creationId="{5F596B71-6AB8-A654-BAA0-F20679B52505}"/>
          </ac:spMkLst>
        </pc:spChg>
        <pc:spChg chg="mod">
          <ac:chgData name="Nino Philip Ramones" userId="1068934f-e3b4-4e88-ba23-4cb57230c594" providerId="ADAL" clId="{8CB2B8AF-A82A-44C4-8ACE-B3900E30AC94}" dt="2023-03-10T02:21:14.590" v="4762" actId="20577"/>
          <ac:spMkLst>
            <pc:docMk/>
            <pc:sldMk cId="3654599305" sldId="266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2:36:46.996" v="4826" actId="20577"/>
          <ac:spMkLst>
            <pc:docMk/>
            <pc:sldMk cId="3654599305" sldId="266"/>
            <ac:spMk id="15" creationId="{193EE4D7-15E9-5C31-3D06-03F1EAB927A2}"/>
          </ac:spMkLst>
        </pc:spChg>
        <pc:spChg chg="add mod">
          <ac:chgData name="Nino Philip Ramones" userId="1068934f-e3b4-4e88-ba23-4cb57230c594" providerId="ADAL" clId="{8CB2B8AF-A82A-44C4-8ACE-B3900E30AC94}" dt="2023-03-10T02:55:06.628" v="5590" actId="123"/>
          <ac:spMkLst>
            <pc:docMk/>
            <pc:sldMk cId="3654599305" sldId="266"/>
            <ac:spMk id="16" creationId="{3B4DE2B3-B1CB-26C7-70E1-CD9746AC10F4}"/>
          </ac:spMkLst>
        </pc:spChg>
        <pc:grpChg chg="add del">
          <ac:chgData name="Nino Philip Ramones" userId="1068934f-e3b4-4e88-ba23-4cb57230c594" providerId="ADAL" clId="{8CB2B8AF-A82A-44C4-8ACE-B3900E30AC94}" dt="2023-03-10T02:02:03.245" v="4003" actId="478"/>
          <ac:grpSpMkLst>
            <pc:docMk/>
            <pc:sldMk cId="3654599305" sldId="266"/>
            <ac:grpSpMk id="12" creationId="{121E34E1-64BB-8E8E-5131-06F58AF9A27B}"/>
          </ac:grpSpMkLst>
        </pc:grpChg>
        <pc:picChg chg="add mod">
          <ac:chgData name="Nino Philip Ramones" userId="1068934f-e3b4-4e88-ba23-4cb57230c594" providerId="ADAL" clId="{8CB2B8AF-A82A-44C4-8ACE-B3900E30AC94}" dt="2023-03-10T02:16:35.831" v="4724" actId="1036"/>
          <ac:picMkLst>
            <pc:docMk/>
            <pc:sldMk cId="3654599305" sldId="266"/>
            <ac:picMk id="11" creationId="{CA60E166-A45B-EB9F-73D5-7D432CD50096}"/>
          </ac:picMkLst>
        </pc:picChg>
        <pc:picChg chg="add mod">
          <ac:chgData name="Nino Philip Ramones" userId="1068934f-e3b4-4e88-ba23-4cb57230c594" providerId="ADAL" clId="{8CB2B8AF-A82A-44C4-8ACE-B3900E30AC94}" dt="2023-03-10T02:16:35.831" v="4724" actId="1036"/>
          <ac:picMkLst>
            <pc:docMk/>
            <pc:sldMk cId="3654599305" sldId="266"/>
            <ac:picMk id="14" creationId="{CEE63FC0-94BA-EC23-DE8E-A9405E9B6C77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03:19:14.918" v="6804" actId="1035"/>
        <pc:sldMkLst>
          <pc:docMk/>
          <pc:sldMk cId="1113147199" sldId="267"/>
        </pc:sldMkLst>
        <pc:spChg chg="mod">
          <ac:chgData name="Nino Philip Ramones" userId="1068934f-e3b4-4e88-ba23-4cb57230c594" providerId="ADAL" clId="{8CB2B8AF-A82A-44C4-8ACE-B3900E30AC94}" dt="2023-03-10T03:19:14.918" v="6804" actId="1035"/>
          <ac:spMkLst>
            <pc:docMk/>
            <pc:sldMk cId="1113147199" sldId="267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2:36:04.400" v="4807" actId="478"/>
          <ac:spMkLst>
            <pc:docMk/>
            <pc:sldMk cId="1113147199" sldId="267"/>
            <ac:spMk id="7" creationId="{5F596B71-6AB8-A654-BAA0-F20679B52505}"/>
          </ac:spMkLst>
        </pc:spChg>
        <pc:spChg chg="mod">
          <ac:chgData name="Nino Philip Ramones" userId="1068934f-e3b4-4e88-ba23-4cb57230c594" providerId="ADAL" clId="{8CB2B8AF-A82A-44C4-8ACE-B3900E30AC94}" dt="2023-03-10T02:21:38.669" v="4805" actId="404"/>
          <ac:spMkLst>
            <pc:docMk/>
            <pc:sldMk cId="1113147199" sldId="267"/>
            <ac:spMk id="8" creationId="{32B64BE8-E37B-9676-4EB5-17CAABB97627}"/>
          </ac:spMkLst>
        </pc:spChg>
        <pc:spChg chg="mod topLvl">
          <ac:chgData name="Nino Philip Ramones" userId="1068934f-e3b4-4e88-ba23-4cb57230c594" providerId="ADAL" clId="{8CB2B8AF-A82A-44C4-8ACE-B3900E30AC94}" dt="2023-03-10T02:43:17.230" v="4955" actId="1035"/>
          <ac:spMkLst>
            <pc:docMk/>
            <pc:sldMk cId="1113147199" sldId="267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2:36:04.400" v="4807" actId="478"/>
          <ac:spMkLst>
            <pc:docMk/>
            <pc:sldMk cId="1113147199" sldId="267"/>
            <ac:spMk id="16" creationId="{3B4DE2B3-B1CB-26C7-70E1-CD9746AC10F4}"/>
          </ac:spMkLst>
        </pc:spChg>
        <pc:spChg chg="add mod topLvl">
          <ac:chgData name="Nino Philip Ramones" userId="1068934f-e3b4-4e88-ba23-4cb57230c594" providerId="ADAL" clId="{8CB2B8AF-A82A-44C4-8ACE-B3900E30AC94}" dt="2023-03-10T02:43:22.240" v="4956" actId="1035"/>
          <ac:spMkLst>
            <pc:docMk/>
            <pc:sldMk cId="1113147199" sldId="267"/>
            <ac:spMk id="19" creationId="{FF6CADFA-08E7-B3FC-6D43-FB635789739B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4" creationId="{77BDFC2B-2EAA-4801-2412-968E98965041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5" creationId="{B908F47D-85C4-C6A5-8675-83CBE0EFFB58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6" creationId="{C0E41513-DD8B-5AD5-A1B8-678B1BAE5032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7" creationId="{CAA299BC-AD85-D94A-4FF5-9EBB51DE3A66}"/>
          </ac:spMkLst>
        </pc:spChg>
        <pc:grpChg chg="add del mod">
          <ac:chgData name="Nino Philip Ramones" userId="1068934f-e3b4-4e88-ba23-4cb57230c594" providerId="ADAL" clId="{8CB2B8AF-A82A-44C4-8ACE-B3900E30AC94}" dt="2023-03-10T02:42:42.807" v="4947" actId="165"/>
          <ac:grpSpMkLst>
            <pc:docMk/>
            <pc:sldMk cId="1113147199" sldId="267"/>
            <ac:grpSpMk id="20" creationId="{097304B2-34F6-9D1F-2845-0BE760465F97}"/>
          </ac:grpSpMkLst>
        </pc:grpChg>
        <pc:grpChg chg="add mod">
          <ac:chgData name="Nino Philip Ramones" userId="1068934f-e3b4-4e88-ba23-4cb57230c594" providerId="ADAL" clId="{8CB2B8AF-A82A-44C4-8ACE-B3900E30AC94}" dt="2023-03-10T02:43:56.022" v="4966" actId="1038"/>
          <ac:grpSpMkLst>
            <pc:docMk/>
            <pc:sldMk cId="1113147199" sldId="267"/>
            <ac:grpSpMk id="21" creationId="{E15BE0E9-F22A-D6C4-652D-7AB85B491061}"/>
          </ac:grpSpMkLst>
        </pc:grpChg>
        <pc:grpChg chg="add mod">
          <ac:chgData name="Nino Philip Ramones" userId="1068934f-e3b4-4e88-ba23-4cb57230c594" providerId="ADAL" clId="{8CB2B8AF-A82A-44C4-8ACE-B3900E30AC94}" dt="2023-03-10T02:43:56.022" v="4966" actId="1038"/>
          <ac:grpSpMkLst>
            <pc:docMk/>
            <pc:sldMk cId="1113147199" sldId="267"/>
            <ac:grpSpMk id="22" creationId="{F0AD61FE-6E60-B823-0D20-2DE0106476E6}"/>
          </ac:grpSpMkLst>
        </pc:grpChg>
        <pc:grpChg chg="add mod">
          <ac:chgData name="Nino Philip Ramones" userId="1068934f-e3b4-4e88-ba23-4cb57230c594" providerId="ADAL" clId="{8CB2B8AF-A82A-44C4-8ACE-B3900E30AC94}" dt="2023-03-10T02:55:25.959" v="5592" actId="1076"/>
          <ac:grpSpMkLst>
            <pc:docMk/>
            <pc:sldMk cId="1113147199" sldId="267"/>
            <ac:grpSpMk id="23" creationId="{9D97052E-735D-1A76-2A29-D61459156BF0}"/>
          </ac:grpSpMkLst>
        </pc:grpChg>
        <pc:picChg chg="add mod topLvl">
          <ac:chgData name="Nino Philip Ramones" userId="1068934f-e3b4-4e88-ba23-4cb57230c594" providerId="ADAL" clId="{8CB2B8AF-A82A-44C4-8ACE-B3900E30AC94}" dt="2023-03-10T02:42:47.222" v="4948" actId="164"/>
          <ac:picMkLst>
            <pc:docMk/>
            <pc:sldMk cId="1113147199" sldId="267"/>
            <ac:picMk id="10" creationId="{4B577A2D-218F-4BF4-3B2F-56FD9E8DA4CD}"/>
          </ac:picMkLst>
        </pc:picChg>
        <pc:picChg chg="del">
          <ac:chgData name="Nino Philip Ramones" userId="1068934f-e3b4-4e88-ba23-4cb57230c594" providerId="ADAL" clId="{8CB2B8AF-A82A-44C4-8ACE-B3900E30AC94}" dt="2023-03-10T02:36:04.400" v="4807" actId="478"/>
          <ac:picMkLst>
            <pc:docMk/>
            <pc:sldMk cId="1113147199" sldId="267"/>
            <ac:picMk id="11" creationId="{CA60E166-A45B-EB9F-73D5-7D432CD50096}"/>
          </ac:picMkLst>
        </pc:picChg>
        <pc:picChg chg="add mod topLvl">
          <ac:chgData name="Nino Philip Ramones" userId="1068934f-e3b4-4e88-ba23-4cb57230c594" providerId="ADAL" clId="{8CB2B8AF-A82A-44C4-8ACE-B3900E30AC94}" dt="2023-03-10T02:42:49.646" v="4949" actId="164"/>
          <ac:picMkLst>
            <pc:docMk/>
            <pc:sldMk cId="1113147199" sldId="267"/>
            <ac:picMk id="13" creationId="{EBEFE702-DAB6-2AC7-7B9B-D7DA015CC620}"/>
          </ac:picMkLst>
        </pc:picChg>
        <pc:picChg chg="del">
          <ac:chgData name="Nino Philip Ramones" userId="1068934f-e3b4-4e88-ba23-4cb57230c594" providerId="ADAL" clId="{8CB2B8AF-A82A-44C4-8ACE-B3900E30AC94}" dt="2023-03-10T02:36:04.400" v="4807" actId="478"/>
          <ac:picMkLst>
            <pc:docMk/>
            <pc:sldMk cId="1113147199" sldId="267"/>
            <ac:picMk id="14" creationId="{CEE63FC0-94BA-EC23-DE8E-A9405E9B6C77}"/>
          </ac:picMkLst>
        </pc:picChg>
        <pc:picChg chg="add mod modCrop">
          <ac:chgData name="Nino Philip Ramones" userId="1068934f-e3b4-4e88-ba23-4cb57230c594" providerId="ADAL" clId="{8CB2B8AF-A82A-44C4-8ACE-B3900E30AC94}" dt="2023-03-10T02:52:38.769" v="5562" actId="1035"/>
          <ac:picMkLst>
            <pc:docMk/>
            <pc:sldMk cId="1113147199" sldId="267"/>
            <ac:picMk id="18" creationId="{36149E84-6D76-3EC1-343D-8AE18F15A2CC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9:57.334" v="16223" actId="2711"/>
        <pc:sldMkLst>
          <pc:docMk/>
          <pc:sldMk cId="1375385394" sldId="268"/>
        </pc:sldMkLst>
        <pc:spChg chg="mod">
          <ac:chgData name="Nino Philip Ramones" userId="1068934f-e3b4-4e88-ba23-4cb57230c594" providerId="ADAL" clId="{8CB2B8AF-A82A-44C4-8ACE-B3900E30AC94}" dt="2023-03-10T12:49:57.334" v="16223" actId="2711"/>
          <ac:spMkLst>
            <pc:docMk/>
            <pc:sldMk cId="1375385394" sldId="26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2:55:50.808" v="5596" actId="20577"/>
          <ac:spMkLst>
            <pc:docMk/>
            <pc:sldMk cId="1375385394" sldId="268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03:07:06.696" v="6069" actId="20577"/>
          <ac:spMkLst>
            <pc:docMk/>
            <pc:sldMk cId="1375385394" sldId="268"/>
            <ac:spMk id="19" creationId="{FF6CADFA-08E7-B3FC-6D43-FB635789739B}"/>
          </ac:spMkLst>
        </pc:spChg>
        <pc:picChg chg="add mod">
          <ac:chgData name="Nino Philip Ramones" userId="1068934f-e3b4-4e88-ba23-4cb57230c594" providerId="ADAL" clId="{8CB2B8AF-A82A-44C4-8ACE-B3900E30AC94}" dt="2023-03-10T02:56:18.543" v="5601" actId="14100"/>
          <ac:picMkLst>
            <pc:docMk/>
            <pc:sldMk cId="1375385394" sldId="268"/>
            <ac:picMk id="9" creationId="{3049370C-F477-6260-12A4-1A150E4C8474}"/>
          </ac:picMkLst>
        </pc:picChg>
        <pc:picChg chg="add mod ord modCrop">
          <ac:chgData name="Nino Philip Ramones" userId="1068934f-e3b4-4e88-ba23-4cb57230c594" providerId="ADAL" clId="{8CB2B8AF-A82A-44C4-8ACE-B3900E30AC94}" dt="2023-03-10T02:58:48.605" v="5629" actId="167"/>
          <ac:picMkLst>
            <pc:docMk/>
            <pc:sldMk cId="1375385394" sldId="268"/>
            <ac:picMk id="12" creationId="{1FC8ABBE-12B5-25A7-D69B-8941075EF6EC}"/>
          </ac:picMkLst>
        </pc:picChg>
        <pc:picChg chg="del mod">
          <ac:chgData name="Nino Philip Ramones" userId="1068934f-e3b4-4e88-ba23-4cb57230c594" providerId="ADAL" clId="{8CB2B8AF-A82A-44C4-8ACE-B3900E30AC94}" dt="2023-03-10T02:58:50.598" v="5630" actId="478"/>
          <ac:picMkLst>
            <pc:docMk/>
            <pc:sldMk cId="1375385394" sldId="268"/>
            <ac:picMk id="18" creationId="{36149E84-6D76-3EC1-343D-8AE18F15A2CC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1:21:31.468" v="14210" actId="1037"/>
        <pc:sldMkLst>
          <pc:docMk/>
          <pc:sldMk cId="1809057524" sldId="269"/>
        </pc:sldMkLst>
        <pc:spChg chg="mod">
          <ac:chgData name="Nino Philip Ramones" userId="1068934f-e3b4-4e88-ba23-4cb57230c594" providerId="ADAL" clId="{8CB2B8AF-A82A-44C4-8ACE-B3900E30AC94}" dt="2023-03-10T11:21:31.468" v="14210" actId="1037"/>
          <ac:spMkLst>
            <pc:docMk/>
            <pc:sldMk cId="1809057524" sldId="26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4:07:17.331" v="6829" actId="403"/>
          <ac:spMkLst>
            <pc:docMk/>
            <pc:sldMk cId="1809057524" sldId="269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04:07:29.256" v="6847" actId="20577"/>
          <ac:spMkLst>
            <pc:docMk/>
            <pc:sldMk cId="1809057524" sldId="269"/>
            <ac:spMk id="19" creationId="{FF6CADFA-08E7-B3FC-6D43-FB635789739B}"/>
          </ac:spMkLst>
        </pc:spChg>
        <pc:picChg chg="del">
          <ac:chgData name="Nino Philip Ramones" userId="1068934f-e3b4-4e88-ba23-4cb57230c594" providerId="ADAL" clId="{8CB2B8AF-A82A-44C4-8ACE-B3900E30AC94}" dt="2023-03-10T04:07:33.131" v="6848" actId="478"/>
          <ac:picMkLst>
            <pc:docMk/>
            <pc:sldMk cId="1809057524" sldId="269"/>
            <ac:picMk id="9" creationId="{3049370C-F477-6260-12A4-1A150E4C8474}"/>
          </ac:picMkLst>
        </pc:picChg>
        <pc:picChg chg="add mod">
          <ac:chgData name="Nino Philip Ramones" userId="1068934f-e3b4-4e88-ba23-4cb57230c594" providerId="ADAL" clId="{8CB2B8AF-A82A-44C4-8ACE-B3900E30AC94}" dt="2023-03-10T04:11:04.989" v="6853" actId="14100"/>
          <ac:picMkLst>
            <pc:docMk/>
            <pc:sldMk cId="1809057524" sldId="269"/>
            <ac:picMk id="11" creationId="{9295946A-3362-7A09-DE61-CDE20D7A9E5D}"/>
          </ac:picMkLst>
        </pc:picChg>
        <pc:picChg chg="del mod">
          <ac:chgData name="Nino Philip Ramones" userId="1068934f-e3b4-4e88-ba23-4cb57230c594" providerId="ADAL" clId="{8CB2B8AF-A82A-44C4-8ACE-B3900E30AC94}" dt="2023-03-10T04:13:27.251" v="6868" actId="478"/>
          <ac:picMkLst>
            <pc:docMk/>
            <pc:sldMk cId="1809057524" sldId="269"/>
            <ac:picMk id="12" creationId="{1FC8ABBE-12B5-25A7-D69B-8941075EF6EC}"/>
          </ac:picMkLst>
        </pc:picChg>
        <pc:picChg chg="add mod ord modCrop">
          <ac:chgData name="Nino Philip Ramones" userId="1068934f-e3b4-4e88-ba23-4cb57230c594" providerId="ADAL" clId="{8CB2B8AF-A82A-44C4-8ACE-B3900E30AC94}" dt="2023-03-10T04:14:03.670" v="6872" actId="1076"/>
          <ac:picMkLst>
            <pc:docMk/>
            <pc:sldMk cId="1809057524" sldId="269"/>
            <ac:picMk id="16" creationId="{A2ECDC9F-F444-142E-C6BC-4818F9AB578A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4:16:05.477" v="20141" actId="20577"/>
        <pc:sldMkLst>
          <pc:docMk/>
          <pc:sldMk cId="1388577944" sldId="270"/>
        </pc:sldMkLst>
        <pc:spChg chg="mod">
          <ac:chgData name="Nino Philip Ramones" userId="1068934f-e3b4-4e88-ba23-4cb57230c594" providerId="ADAL" clId="{8CB2B8AF-A82A-44C4-8ACE-B3900E30AC94}" dt="2023-03-10T12:50:56.043" v="16224" actId="2711"/>
          <ac:spMkLst>
            <pc:docMk/>
            <pc:sldMk cId="1388577944" sldId="27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4:16:05.477" v="20141" actId="20577"/>
          <ac:spMkLst>
            <pc:docMk/>
            <pc:sldMk cId="1388577944" sldId="270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2:48:14.466" v="16219" actId="1035"/>
          <ac:spMkLst>
            <pc:docMk/>
            <pc:sldMk cId="1388577944" sldId="270"/>
            <ac:spMk id="29" creationId="{C2B555F2-E7E4-8B16-8DC3-E3C105921402}"/>
          </ac:spMkLst>
        </pc:spChg>
        <pc:picChg chg="add mod">
          <ac:chgData name="Nino Philip Ramones" userId="1068934f-e3b4-4e88-ba23-4cb57230c594" providerId="ADAL" clId="{8CB2B8AF-A82A-44C4-8ACE-B3900E30AC94}" dt="2023-03-10T06:17:57.744" v="7366" actId="14100"/>
          <ac:picMkLst>
            <pc:docMk/>
            <pc:sldMk cId="1388577944" sldId="270"/>
            <ac:picMk id="9" creationId="{4660BBED-B9DE-5D7E-33A5-A5C41CCDBE55}"/>
          </ac:picMkLst>
        </pc:picChg>
        <pc:picChg chg="add mod">
          <ac:chgData name="Nino Philip Ramones" userId="1068934f-e3b4-4e88-ba23-4cb57230c594" providerId="ADAL" clId="{8CB2B8AF-A82A-44C4-8ACE-B3900E30AC94}" dt="2023-03-10T06:18:15.142" v="7372" actId="14100"/>
          <ac:picMkLst>
            <pc:docMk/>
            <pc:sldMk cId="1388577944" sldId="270"/>
            <ac:picMk id="14" creationId="{B1D49FDA-CF7E-2177-5DE2-C0E72422D633}"/>
          </ac:picMkLst>
        </pc:picChg>
        <pc:picChg chg="del mod">
          <ac:chgData name="Nino Philip Ramones" userId="1068934f-e3b4-4e88-ba23-4cb57230c594" providerId="ADAL" clId="{8CB2B8AF-A82A-44C4-8ACE-B3900E30AC94}" dt="2023-03-10T06:19:49.394" v="7388" actId="478"/>
          <ac:picMkLst>
            <pc:docMk/>
            <pc:sldMk cId="1388577944" sldId="270"/>
            <ac:picMk id="16" creationId="{A2ECDC9F-F444-142E-C6BC-4818F9AB578A}"/>
          </ac:picMkLst>
        </pc:picChg>
        <pc:picChg chg="add del mod">
          <ac:chgData name="Nino Philip Ramones" userId="1068934f-e3b4-4e88-ba23-4cb57230c594" providerId="ADAL" clId="{8CB2B8AF-A82A-44C4-8ACE-B3900E30AC94}" dt="2023-03-10T06:18:40.839" v="7378" actId="478"/>
          <ac:picMkLst>
            <pc:docMk/>
            <pc:sldMk cId="1388577944" sldId="270"/>
            <ac:picMk id="18" creationId="{96AF01A1-87B3-50ED-58DA-F70455BD1F74}"/>
          </ac:picMkLst>
        </pc:picChg>
        <pc:picChg chg="add mod ord modCrop">
          <ac:chgData name="Nino Philip Ramones" userId="1068934f-e3b4-4e88-ba23-4cb57230c594" providerId="ADAL" clId="{8CB2B8AF-A82A-44C4-8ACE-B3900E30AC94}" dt="2023-03-10T06:20:18.798" v="7392" actId="14100"/>
          <ac:picMkLst>
            <pc:docMk/>
            <pc:sldMk cId="1388577944" sldId="270"/>
            <ac:picMk id="28" creationId="{F59528D0-DF14-F016-4461-003550C5FC81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7:47.351" v="16215" actId="20577"/>
        <pc:sldMkLst>
          <pc:docMk/>
          <pc:sldMk cId="2884965363" sldId="271"/>
        </pc:sldMkLst>
        <pc:spChg chg="add del mod">
          <ac:chgData name="Nino Philip Ramones" userId="1068934f-e3b4-4e88-ba23-4cb57230c594" providerId="ADAL" clId="{8CB2B8AF-A82A-44C4-8ACE-B3900E30AC94}" dt="2023-03-10T09:02:19.472" v="9277" actId="1036"/>
          <ac:spMkLst>
            <pc:docMk/>
            <pc:sldMk cId="2884965363" sldId="27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8:04:02.322" v="8194" actId="1035"/>
          <ac:spMkLst>
            <pc:docMk/>
            <pc:sldMk cId="2884965363" sldId="271"/>
            <ac:spMk id="8" creationId="{32B64BE8-E37B-9676-4EB5-17CAABB97627}"/>
          </ac:spMkLst>
        </pc:spChg>
        <pc:spChg chg="del mod topLvl">
          <ac:chgData name="Nino Philip Ramones" userId="1068934f-e3b4-4e88-ba23-4cb57230c594" providerId="ADAL" clId="{8CB2B8AF-A82A-44C4-8ACE-B3900E30AC94}" dt="2023-03-10T08:05:02.995" v="8210" actId="478"/>
          <ac:spMkLst>
            <pc:docMk/>
            <pc:sldMk cId="2884965363" sldId="271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7:46:07.220" v="8063" actId="478"/>
          <ac:spMkLst>
            <pc:docMk/>
            <pc:sldMk cId="2884965363" sldId="271"/>
            <ac:spMk id="29" creationId="{C2B555F2-E7E4-8B16-8DC3-E3C105921402}"/>
          </ac:spMkLst>
        </pc:spChg>
        <pc:spChg chg="add mod">
          <ac:chgData name="Nino Philip Ramones" userId="1068934f-e3b4-4e88-ba23-4cb57230c594" providerId="ADAL" clId="{8CB2B8AF-A82A-44C4-8ACE-B3900E30AC94}" dt="2023-03-10T12:47:47.351" v="16215" actId="20577"/>
          <ac:spMkLst>
            <pc:docMk/>
            <pc:sldMk cId="2884965363" sldId="271"/>
            <ac:spMk id="32" creationId="{BE0F2D78-7E52-801A-9364-1A86C289BFBB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5" creationId="{FFD26A4A-5D51-BE30-4D45-325CD1C7C2A9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6" creationId="{48DAD4E3-EF56-1372-A1E1-6DDE8B9C7ED1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7" creationId="{DEE0BB62-0226-8F2C-B307-B4DDE94410CA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8" creationId="{F9332C2E-3205-813F-34A8-04FE254B0C02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0" creationId="{B013E55E-2C7A-B4D2-368A-EB6A37018468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1" creationId="{27BD39DE-06CE-4953-B6CA-005365F8D1EA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2" creationId="{8D653699-3854-CB91-88F0-BB97091EA050}"/>
          </ac:spMkLst>
        </pc:spChg>
        <pc:spChg chg="del mod">
          <ac:chgData name="Nino Philip Ramones" userId="1068934f-e3b4-4e88-ba23-4cb57230c594" providerId="ADAL" clId="{8CB2B8AF-A82A-44C4-8ACE-B3900E30AC94}" dt="2023-03-10T08:49:32.668" v="9253" actId="478"/>
          <ac:spMkLst>
            <pc:docMk/>
            <pc:sldMk cId="2884965363" sldId="271"/>
            <ac:spMk id="43" creationId="{043522E8-ABA5-F93E-4370-2262FEBE6C6F}"/>
          </ac:spMkLst>
        </pc:spChg>
        <pc:grpChg chg="del">
          <ac:chgData name="Nino Philip Ramones" userId="1068934f-e3b4-4e88-ba23-4cb57230c594" providerId="ADAL" clId="{8CB2B8AF-A82A-44C4-8ACE-B3900E30AC94}" dt="2023-03-10T07:55:21.076" v="8072" actId="478"/>
          <ac:grpSpMkLst>
            <pc:docMk/>
            <pc:sldMk cId="2884965363" sldId="271"/>
            <ac:grpSpMk id="21" creationId="{E15BE0E9-F22A-D6C4-652D-7AB85B491061}"/>
          </ac:grpSpMkLst>
        </pc:grpChg>
        <pc:grpChg chg="add del">
          <ac:chgData name="Nino Philip Ramones" userId="1068934f-e3b4-4e88-ba23-4cb57230c594" providerId="ADAL" clId="{8CB2B8AF-A82A-44C4-8ACE-B3900E30AC94}" dt="2023-03-10T07:55:16.172" v="8070" actId="478"/>
          <ac:grpSpMkLst>
            <pc:docMk/>
            <pc:sldMk cId="2884965363" sldId="271"/>
            <ac:grpSpMk id="22" creationId="{F0AD61FE-6E60-B823-0D20-2DE0106476E6}"/>
          </ac:grpSpMkLst>
        </pc:grpChg>
        <pc:grpChg chg="del">
          <ac:chgData name="Nino Philip Ramones" userId="1068934f-e3b4-4e88-ba23-4cb57230c594" providerId="ADAL" clId="{8CB2B8AF-A82A-44C4-8ACE-B3900E30AC94}" dt="2023-03-10T07:46:07.220" v="8063" actId="478"/>
          <ac:grpSpMkLst>
            <pc:docMk/>
            <pc:sldMk cId="2884965363" sldId="271"/>
            <ac:grpSpMk id="23" creationId="{9D97052E-735D-1A76-2A29-D61459156BF0}"/>
          </ac:grpSpMkLst>
        </pc:grpChg>
        <pc:grpChg chg="add mod">
          <ac:chgData name="Nino Philip Ramones" userId="1068934f-e3b4-4e88-ba23-4cb57230c594" providerId="ADAL" clId="{8CB2B8AF-A82A-44C4-8ACE-B3900E30AC94}" dt="2023-03-10T08:05:17.487" v="8216" actId="1036"/>
          <ac:grpSpMkLst>
            <pc:docMk/>
            <pc:sldMk cId="2884965363" sldId="271"/>
            <ac:grpSpMk id="33" creationId="{12D3F5DD-FD89-48D4-F767-A2FB37225D57}"/>
          </ac:grpSpMkLst>
        </pc:grpChg>
        <pc:grpChg chg="add del mod topLvl">
          <ac:chgData name="Nino Philip Ramones" userId="1068934f-e3b4-4e88-ba23-4cb57230c594" providerId="ADAL" clId="{8CB2B8AF-A82A-44C4-8ACE-B3900E30AC94}" dt="2023-03-10T08:49:29.111" v="9252" actId="478"/>
          <ac:grpSpMkLst>
            <pc:docMk/>
            <pc:sldMk cId="2884965363" sldId="271"/>
            <ac:grpSpMk id="34" creationId="{F22C700E-FE98-EA7A-D86B-C32684E74EA5}"/>
          </ac:grpSpMkLst>
        </pc:grpChg>
        <pc:grpChg chg="add mod topLvl">
          <ac:chgData name="Nino Philip Ramones" userId="1068934f-e3b4-4e88-ba23-4cb57230c594" providerId="ADAL" clId="{8CB2B8AF-A82A-44C4-8ACE-B3900E30AC94}" dt="2023-03-10T08:49:54.971" v="9259" actId="196"/>
          <ac:grpSpMkLst>
            <pc:docMk/>
            <pc:sldMk cId="2884965363" sldId="271"/>
            <ac:grpSpMk id="39" creationId="{AC66AFB0-C03E-2EBF-6C09-A052D5391A46}"/>
          </ac:grpSpMkLst>
        </pc:grpChg>
        <pc:grpChg chg="add del mod">
          <ac:chgData name="Nino Philip Ramones" userId="1068934f-e3b4-4e88-ba23-4cb57230c594" providerId="ADAL" clId="{8CB2B8AF-A82A-44C4-8ACE-B3900E30AC94}" dt="2023-03-10T08:46:27.661" v="9243" actId="165"/>
          <ac:grpSpMkLst>
            <pc:docMk/>
            <pc:sldMk cId="2884965363" sldId="271"/>
            <ac:grpSpMk id="44" creationId="{ED717A18-ACA3-EEA1-7713-393ED8823D02}"/>
          </ac:grpSpMkLst>
        </pc:grpChg>
        <pc:picChg chg="del">
          <ac:chgData name="Nino Philip Ramones" userId="1068934f-e3b4-4e88-ba23-4cb57230c594" providerId="ADAL" clId="{8CB2B8AF-A82A-44C4-8ACE-B3900E30AC94}" dt="2023-03-10T07:54:53.087" v="8068" actId="478"/>
          <ac:picMkLst>
            <pc:docMk/>
            <pc:sldMk cId="2884965363" sldId="271"/>
            <ac:picMk id="9" creationId="{4660BBED-B9DE-5D7E-33A5-A5C41CCDBE55}"/>
          </ac:picMkLst>
        </pc:picChg>
        <pc:picChg chg="del topLvl">
          <ac:chgData name="Nino Philip Ramones" userId="1068934f-e3b4-4e88-ba23-4cb57230c594" providerId="ADAL" clId="{8CB2B8AF-A82A-44C4-8ACE-B3900E30AC94}" dt="2023-03-10T07:55:21.076" v="8072" actId="478"/>
          <ac:picMkLst>
            <pc:docMk/>
            <pc:sldMk cId="2884965363" sldId="271"/>
            <ac:picMk id="10" creationId="{4B577A2D-218F-4BF4-3B2F-56FD9E8DA4CD}"/>
          </ac:picMkLst>
        </pc:picChg>
        <pc:picChg chg="add del">
          <ac:chgData name="Nino Philip Ramones" userId="1068934f-e3b4-4e88-ba23-4cb57230c594" providerId="ADAL" clId="{8CB2B8AF-A82A-44C4-8ACE-B3900E30AC94}" dt="2023-03-10T07:55:16.172" v="8070" actId="478"/>
          <ac:picMkLst>
            <pc:docMk/>
            <pc:sldMk cId="2884965363" sldId="271"/>
            <ac:picMk id="11" creationId="{9295946A-3362-7A09-DE61-CDE20D7A9E5D}"/>
          </ac:picMkLst>
        </pc:picChg>
        <pc:picChg chg="add del mod">
          <ac:chgData name="Nino Philip Ramones" userId="1068934f-e3b4-4e88-ba23-4cb57230c594" providerId="ADAL" clId="{8CB2B8AF-A82A-44C4-8ACE-B3900E30AC94}" dt="2023-03-10T07:58:03.740" v="8115" actId="478"/>
          <ac:picMkLst>
            <pc:docMk/>
            <pc:sldMk cId="2884965363" sldId="271"/>
            <ac:picMk id="12" creationId="{05E3321C-1DAA-DE97-0B79-0EC84B6D65F2}"/>
          </ac:picMkLst>
        </pc:picChg>
        <pc:picChg chg="add del">
          <ac:chgData name="Nino Philip Ramones" userId="1068934f-e3b4-4e88-ba23-4cb57230c594" providerId="ADAL" clId="{8CB2B8AF-A82A-44C4-8ACE-B3900E30AC94}" dt="2023-03-10T07:54:54.618" v="8069" actId="478"/>
          <ac:picMkLst>
            <pc:docMk/>
            <pc:sldMk cId="2884965363" sldId="271"/>
            <ac:picMk id="14" creationId="{B1D49FDA-CF7E-2177-5DE2-C0E72422D633}"/>
          </ac:picMkLst>
        </pc:picChg>
        <pc:picChg chg="add mod modCrop">
          <ac:chgData name="Nino Philip Ramones" userId="1068934f-e3b4-4e88-ba23-4cb57230c594" providerId="ADAL" clId="{8CB2B8AF-A82A-44C4-8ACE-B3900E30AC94}" dt="2023-03-10T08:04:02.322" v="8194" actId="1035"/>
          <ac:picMkLst>
            <pc:docMk/>
            <pc:sldMk cId="2884965363" sldId="271"/>
            <ac:picMk id="17" creationId="{8C386B1F-FA73-362E-7B94-37CDA4854262}"/>
          </ac:picMkLst>
        </pc:picChg>
        <pc:picChg chg="add del mod">
          <ac:chgData name="Nino Philip Ramones" userId="1068934f-e3b4-4e88-ba23-4cb57230c594" providerId="ADAL" clId="{8CB2B8AF-A82A-44C4-8ACE-B3900E30AC94}" dt="2023-03-10T08:04:11.921" v="8195" actId="21"/>
          <ac:picMkLst>
            <pc:docMk/>
            <pc:sldMk cId="2884965363" sldId="271"/>
            <ac:picMk id="20" creationId="{E0A314DC-4324-FD68-AD04-0E15FBCDBC3D}"/>
          </ac:picMkLst>
        </pc:picChg>
        <pc:picChg chg="add del">
          <ac:chgData name="Nino Philip Ramones" userId="1068934f-e3b4-4e88-ba23-4cb57230c594" providerId="ADAL" clId="{8CB2B8AF-A82A-44C4-8ACE-B3900E30AC94}" dt="2023-03-10T07:55:17.982" v="8071" actId="478"/>
          <ac:picMkLst>
            <pc:docMk/>
            <pc:sldMk cId="2884965363" sldId="271"/>
            <ac:picMk id="28" creationId="{F59528D0-DF14-F016-4461-003550C5FC81}"/>
          </ac:picMkLst>
        </pc:picChg>
        <pc:picChg chg="add mod ord">
          <ac:chgData name="Nino Philip Ramones" userId="1068934f-e3b4-4e88-ba23-4cb57230c594" providerId="ADAL" clId="{8CB2B8AF-A82A-44C4-8ACE-B3900E30AC94}" dt="2023-03-10T08:05:07.079" v="8211" actId="164"/>
          <ac:picMkLst>
            <pc:docMk/>
            <pc:sldMk cId="2884965363" sldId="271"/>
            <ac:picMk id="31" creationId="{7B4E433E-6B7F-E8E9-F0D7-5F0B7CD27CAE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0:09:57.146" v="12260" actId="20577"/>
        <pc:sldMkLst>
          <pc:docMk/>
          <pc:sldMk cId="3899211816" sldId="272"/>
        </pc:sldMkLst>
        <pc:spChg chg="mod">
          <ac:chgData name="Nino Philip Ramones" userId="1068934f-e3b4-4e88-ba23-4cb57230c594" providerId="ADAL" clId="{8CB2B8AF-A82A-44C4-8ACE-B3900E30AC94}" dt="2023-03-10T10:09:57.146" v="12260" actId="20577"/>
          <ac:spMkLst>
            <pc:docMk/>
            <pc:sldMk cId="3899211816" sldId="27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9:35:03.417" v="10750" actId="165"/>
          <ac:spMkLst>
            <pc:docMk/>
            <pc:sldMk cId="3899211816" sldId="272"/>
            <ac:spMk id="12" creationId="{AD7D5167-17EB-F762-000C-3D04B918107A}"/>
          </ac:spMkLst>
        </pc:spChg>
        <pc:spChg chg="add mod">
          <ac:chgData name="Nino Philip Ramones" userId="1068934f-e3b4-4e88-ba23-4cb57230c594" providerId="ADAL" clId="{8CB2B8AF-A82A-44C4-8ACE-B3900E30AC94}" dt="2023-03-10T09:35:03.417" v="10750" actId="165"/>
          <ac:spMkLst>
            <pc:docMk/>
            <pc:sldMk cId="3899211816" sldId="272"/>
            <ac:spMk id="13" creationId="{E7B50B3A-133F-FA4D-C075-BA62ED3FA83D}"/>
          </ac:spMkLst>
        </pc:spChg>
        <pc:spChg chg="del mod">
          <ac:chgData name="Nino Philip Ramones" userId="1068934f-e3b4-4e88-ba23-4cb57230c594" providerId="ADAL" clId="{8CB2B8AF-A82A-44C4-8ACE-B3900E30AC94}" dt="2023-03-10T09:17:24.070" v="10082" actId="478"/>
          <ac:spMkLst>
            <pc:docMk/>
            <pc:sldMk cId="3899211816" sldId="272"/>
            <ac:spMk id="15" creationId="{193EE4D7-15E9-5C31-3D06-03F1EAB927A2}"/>
          </ac:spMkLst>
        </pc:spChg>
        <pc:grpChg chg="add mod topLvl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0" creationId="{EF7D32B1-2BE2-62C9-1639-CBA2317C664E}"/>
          </ac:grpSpMkLst>
        </pc:grpChg>
        <pc:grpChg chg="add mod topLvl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4" creationId="{0CDE1357-B503-27A5-2291-8FB4E183DE66}"/>
          </ac:grpSpMkLst>
        </pc:grpChg>
        <pc:grpChg chg="add del mod">
          <ac:chgData name="Nino Philip Ramones" userId="1068934f-e3b4-4e88-ba23-4cb57230c594" providerId="ADAL" clId="{8CB2B8AF-A82A-44C4-8ACE-B3900E30AC94}" dt="2023-03-10T09:34:06.545" v="10742" actId="165"/>
          <ac:grpSpMkLst>
            <pc:docMk/>
            <pc:sldMk cId="3899211816" sldId="272"/>
            <ac:grpSpMk id="18" creationId="{6D7CEE0E-C096-1D01-BB07-95D42B8A4CB3}"/>
          </ac:grpSpMkLst>
        </pc:grpChg>
        <pc:grpChg chg="add del mod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9" creationId="{F13809C9-F63B-4B80-AC37-0FF13BC4735B}"/>
          </ac:grpSpMkLst>
        </pc:grpChg>
        <pc:picChg chg="add mod ord">
          <ac:chgData name="Nino Philip Ramones" userId="1068934f-e3b4-4e88-ba23-4cb57230c594" providerId="ADAL" clId="{8CB2B8AF-A82A-44C4-8ACE-B3900E30AC94}" dt="2023-03-10T09:35:03.417" v="10750" actId="165"/>
          <ac:picMkLst>
            <pc:docMk/>
            <pc:sldMk cId="3899211816" sldId="272"/>
            <ac:picMk id="9" creationId="{F01F766F-EF1F-068B-8B3D-A6405D4F5958}"/>
          </ac:picMkLst>
        </pc:picChg>
        <pc:picChg chg="mod">
          <ac:chgData name="Nino Philip Ramones" userId="1068934f-e3b4-4e88-ba23-4cb57230c594" providerId="ADAL" clId="{8CB2B8AF-A82A-44C4-8ACE-B3900E30AC94}" dt="2023-03-10T09:35:03.417" v="10750" actId="165"/>
          <ac:picMkLst>
            <pc:docMk/>
            <pc:sldMk cId="3899211816" sldId="272"/>
            <ac:picMk id="11" creationId="{C3F760BF-A504-3095-E051-87A6803F8C03}"/>
          </ac:picMkLst>
        </pc:picChg>
        <pc:picChg chg="add del mod">
          <ac:chgData name="Nino Philip Ramones" userId="1068934f-e3b4-4e88-ba23-4cb57230c594" providerId="ADAL" clId="{8CB2B8AF-A82A-44C4-8ACE-B3900E30AC94}" dt="2023-03-10T09:27:01.692" v="10204" actId="478"/>
          <ac:picMkLst>
            <pc:docMk/>
            <pc:sldMk cId="3899211816" sldId="272"/>
            <ac:picMk id="17" creationId="{1F56E607-2382-DD3C-A28A-B07AF1DA10B4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09:14:26.267" v="10043" actId="1036"/>
        <pc:sldMkLst>
          <pc:docMk/>
          <pc:sldMk cId="3443818821" sldId="273"/>
        </pc:sldMkLst>
        <pc:spChg chg="mod">
          <ac:chgData name="Nino Philip Ramones" userId="1068934f-e3b4-4e88-ba23-4cb57230c594" providerId="ADAL" clId="{8CB2B8AF-A82A-44C4-8ACE-B3900E30AC94}" dt="2023-03-10T09:14:26.267" v="10043" actId="1036"/>
          <ac:spMkLst>
            <pc:docMk/>
            <pc:sldMk cId="3443818821" sldId="27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9:03:23.153" v="9290" actId="478"/>
          <ac:spMkLst>
            <pc:docMk/>
            <pc:sldMk cId="3443818821" sldId="273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8:04:22.458" v="8197" actId="478"/>
          <ac:spMkLst>
            <pc:docMk/>
            <pc:sldMk cId="3443818821" sldId="273"/>
            <ac:spMk id="32" creationId="{BE0F2D78-7E52-801A-9364-1A86C289BFBB}"/>
          </ac:spMkLst>
        </pc:spChg>
        <pc:picChg chg="add mod">
          <ac:chgData name="Nino Philip Ramones" userId="1068934f-e3b4-4e88-ba23-4cb57230c594" providerId="ADAL" clId="{8CB2B8AF-A82A-44C4-8ACE-B3900E30AC94}" dt="2023-03-10T09:14:21.449" v="10040" actId="1035"/>
          <ac:picMkLst>
            <pc:docMk/>
            <pc:sldMk cId="3443818821" sldId="273"/>
            <ac:picMk id="7" creationId="{AD3D76C6-9111-53AC-40E9-02140444FC4C}"/>
          </ac:picMkLst>
        </pc:picChg>
        <pc:picChg chg="del">
          <ac:chgData name="Nino Philip Ramones" userId="1068934f-e3b4-4e88-ba23-4cb57230c594" providerId="ADAL" clId="{8CB2B8AF-A82A-44C4-8ACE-B3900E30AC94}" dt="2023-03-10T08:04:22.458" v="8197" actId="478"/>
          <ac:picMkLst>
            <pc:docMk/>
            <pc:sldMk cId="3443818821" sldId="273"/>
            <ac:picMk id="17" creationId="{8C386B1F-FA73-362E-7B94-37CDA4854262}"/>
          </ac:picMkLst>
        </pc:picChg>
        <pc:picChg chg="del">
          <ac:chgData name="Nino Philip Ramones" userId="1068934f-e3b4-4e88-ba23-4cb57230c594" providerId="ADAL" clId="{8CB2B8AF-A82A-44C4-8ACE-B3900E30AC94}" dt="2023-03-10T08:04:22.458" v="8197" actId="478"/>
          <ac:picMkLst>
            <pc:docMk/>
            <pc:sldMk cId="3443818821" sldId="273"/>
            <ac:picMk id="31" creationId="{7B4E433E-6B7F-E8E9-F0D7-5F0B7CD27CAE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52:03.499" v="16225" actId="2711"/>
        <pc:sldMkLst>
          <pc:docMk/>
          <pc:sldMk cId="2667507021" sldId="274"/>
        </pc:sldMkLst>
        <pc:spChg chg="mod">
          <ac:chgData name="Nino Philip Ramones" userId="1068934f-e3b4-4e88-ba23-4cb57230c594" providerId="ADAL" clId="{8CB2B8AF-A82A-44C4-8ACE-B3900E30AC94}" dt="2023-03-10T12:52:03.499" v="16225" actId="2711"/>
          <ac:spMkLst>
            <pc:docMk/>
            <pc:sldMk cId="2667507021" sldId="274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9:35:39.480" v="10763" actId="478"/>
          <ac:spMkLst>
            <pc:docMk/>
            <pc:sldMk cId="2667507021" sldId="274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19" creationId="{B15A38C8-A65F-65D6-332D-9EFFBC6DCFD8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0" creationId="{85806DA9-5C83-EC88-E43F-5DB6AE6FF2BA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1" creationId="{CE94F37A-0EDA-4836-9838-2C23E3A7944C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2" creationId="{94585FFC-6D2B-E65E-C96F-586156DF9CF5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3" creationId="{2E56D393-C2F9-505D-CEDA-39117BC1B0B6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4" creationId="{24AE1E7B-C88E-5CE4-E53E-32EB0A2F4CEF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5" creationId="{8267DF8C-21E6-FB68-77FD-EFD19737A019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6" creationId="{432B6802-D17F-D37F-463C-0092A34841F5}"/>
          </ac:spMkLst>
        </pc:spChg>
        <pc:grpChg chg="del">
          <ac:chgData name="Nino Philip Ramones" userId="1068934f-e3b4-4e88-ba23-4cb57230c594" providerId="ADAL" clId="{8CB2B8AF-A82A-44C4-8ACE-B3900E30AC94}" dt="2023-03-10T09:35:42.383" v="10764" actId="478"/>
          <ac:grpSpMkLst>
            <pc:docMk/>
            <pc:sldMk cId="2667507021" sldId="274"/>
            <ac:grpSpMk id="10" creationId="{EF7D32B1-2BE2-62C9-1639-CBA2317C664E}"/>
          </ac:grpSpMkLst>
        </pc:grpChg>
        <pc:grpChg chg="del">
          <ac:chgData name="Nino Philip Ramones" userId="1068934f-e3b4-4e88-ba23-4cb57230c594" providerId="ADAL" clId="{8CB2B8AF-A82A-44C4-8ACE-B3900E30AC94}" dt="2023-03-10T09:35:42.383" v="10764" actId="478"/>
          <ac:grpSpMkLst>
            <pc:docMk/>
            <pc:sldMk cId="2667507021" sldId="274"/>
            <ac:grpSpMk id="14" creationId="{0CDE1357-B503-27A5-2291-8FB4E183DE66}"/>
          </ac:grpSpMkLst>
        </pc:grpChg>
        <pc:grpChg chg="add mod">
          <ac:chgData name="Nino Philip Ramones" userId="1068934f-e3b4-4e88-ba23-4cb57230c594" providerId="ADAL" clId="{8CB2B8AF-A82A-44C4-8ACE-B3900E30AC94}" dt="2023-03-10T09:52:32.707" v="11404" actId="164"/>
          <ac:grpSpMkLst>
            <pc:docMk/>
            <pc:sldMk cId="2667507021" sldId="274"/>
            <ac:grpSpMk id="18" creationId="{7D0A2EEA-2CFC-F682-1F9E-2D17C68AB9F9}"/>
          </ac:grpSpMkLst>
        </pc:grpChg>
        <pc:grpChg chg="add mod">
          <ac:chgData name="Nino Philip Ramones" userId="1068934f-e3b4-4e88-ba23-4cb57230c594" providerId="ADAL" clId="{8CB2B8AF-A82A-44C4-8ACE-B3900E30AC94}" dt="2023-03-10T09:52:55.198" v="11410" actId="1036"/>
          <ac:grpSpMkLst>
            <pc:docMk/>
            <pc:sldMk cId="2667507021" sldId="274"/>
            <ac:grpSpMk id="27" creationId="{2526845E-0B01-D685-F863-58009154941E}"/>
          </ac:grpSpMkLst>
        </pc:grpChg>
        <pc:picChg chg="add mod modCrop">
          <ac:chgData name="Nino Philip Ramones" userId="1068934f-e3b4-4e88-ba23-4cb57230c594" providerId="ADAL" clId="{8CB2B8AF-A82A-44C4-8ACE-B3900E30AC94}" dt="2023-03-10T09:38:05.724" v="10802" actId="164"/>
          <ac:picMkLst>
            <pc:docMk/>
            <pc:sldMk cId="2667507021" sldId="274"/>
            <ac:picMk id="15" creationId="{24DA3179-8C0A-2F5F-13EE-1192022EB930}"/>
          </ac:picMkLst>
        </pc:picChg>
        <pc:picChg chg="add mod modCrop">
          <ac:chgData name="Nino Philip Ramones" userId="1068934f-e3b4-4e88-ba23-4cb57230c594" providerId="ADAL" clId="{8CB2B8AF-A82A-44C4-8ACE-B3900E30AC94}" dt="2023-03-10T09:38:05.724" v="10802" actId="164"/>
          <ac:picMkLst>
            <pc:docMk/>
            <pc:sldMk cId="2667507021" sldId="274"/>
            <ac:picMk id="17" creationId="{2BD66BC6-F8E9-B5A2-8CCB-6F110FA6E4D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46:45.793" v="16214" actId="2711"/>
        <pc:sldMkLst>
          <pc:docMk/>
          <pc:sldMk cId="1177777954" sldId="275"/>
        </pc:sldMkLst>
        <pc:spChg chg="mod">
          <ac:chgData name="Nino Philip Ramones" userId="1068934f-e3b4-4e88-ba23-4cb57230c594" providerId="ADAL" clId="{8CB2B8AF-A82A-44C4-8ACE-B3900E30AC94}" dt="2023-03-10T12:46:45.793" v="16214" actId="2711"/>
          <ac:spMkLst>
            <pc:docMk/>
            <pc:sldMk cId="1177777954" sldId="275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8CB2B8AF-A82A-44C4-8ACE-B3900E30AC94}" dt="2023-03-10T10:08:05.992" v="12133" actId="20577"/>
          <ac:spMkLst>
            <pc:docMk/>
            <pc:sldMk cId="1177777954" sldId="275"/>
            <ac:spMk id="12" creationId="{AD7D5167-17EB-F762-000C-3D04B918107A}"/>
          </ac:spMkLst>
        </pc:spChg>
        <pc:spChg chg="mod topLvl">
          <ac:chgData name="Nino Philip Ramones" userId="1068934f-e3b4-4e88-ba23-4cb57230c594" providerId="ADAL" clId="{8CB2B8AF-A82A-44C4-8ACE-B3900E30AC94}" dt="2023-03-10T09:57:52.215" v="11455" actId="164"/>
          <ac:spMkLst>
            <pc:docMk/>
            <pc:sldMk cId="1177777954" sldId="275"/>
            <ac:spMk id="13" creationId="{E7B50B3A-133F-FA4D-C075-BA62ED3FA83D}"/>
          </ac:spMkLst>
        </pc:spChg>
        <pc:grpChg chg="del mod topLvl">
          <ac:chgData name="Nino Philip Ramones" userId="1068934f-e3b4-4e88-ba23-4cb57230c594" providerId="ADAL" clId="{8CB2B8AF-A82A-44C4-8ACE-B3900E30AC94}" dt="2023-03-10T09:54:25.760" v="11427" actId="165"/>
          <ac:grpSpMkLst>
            <pc:docMk/>
            <pc:sldMk cId="1177777954" sldId="275"/>
            <ac:grpSpMk id="10" creationId="{EF7D32B1-2BE2-62C9-1639-CBA2317C664E}"/>
          </ac:grpSpMkLst>
        </pc:grpChg>
        <pc:grpChg chg="del mod topLvl">
          <ac:chgData name="Nino Philip Ramones" userId="1068934f-e3b4-4e88-ba23-4cb57230c594" providerId="ADAL" clId="{8CB2B8AF-A82A-44C4-8ACE-B3900E30AC94}" dt="2023-03-10T09:54:30.193" v="11428" actId="165"/>
          <ac:grpSpMkLst>
            <pc:docMk/>
            <pc:sldMk cId="1177777954" sldId="275"/>
            <ac:grpSpMk id="14" creationId="{0CDE1357-B503-27A5-2291-8FB4E183DE66}"/>
          </ac:grpSpMkLst>
        </pc:grpChg>
        <pc:grpChg chg="add del mod">
          <ac:chgData name="Nino Philip Ramones" userId="1068934f-e3b4-4e88-ba23-4cb57230c594" providerId="ADAL" clId="{8CB2B8AF-A82A-44C4-8ACE-B3900E30AC94}" dt="2023-03-10T09:54:22.356" v="11426" actId="165"/>
          <ac:grpSpMkLst>
            <pc:docMk/>
            <pc:sldMk cId="1177777954" sldId="275"/>
            <ac:grpSpMk id="18" creationId="{3E2E4942-CCBF-44EE-91A5-7EC09DF6428B}"/>
          </ac:grpSpMkLst>
        </pc:grpChg>
        <pc:grpChg chg="add mod">
          <ac:chgData name="Nino Philip Ramones" userId="1068934f-e3b4-4e88-ba23-4cb57230c594" providerId="ADAL" clId="{8CB2B8AF-A82A-44C4-8ACE-B3900E30AC94}" dt="2023-03-10T10:10:12.851" v="12261" actId="1036"/>
          <ac:grpSpMkLst>
            <pc:docMk/>
            <pc:sldMk cId="1177777954" sldId="275"/>
            <ac:grpSpMk id="19" creationId="{FCB3A31E-2CF9-20C3-AFA9-D2FFCF8A723E}"/>
          </ac:grpSpMkLst>
        </pc:grpChg>
        <pc:picChg chg="del mod topLvl">
          <ac:chgData name="Nino Philip Ramones" userId="1068934f-e3b4-4e88-ba23-4cb57230c594" providerId="ADAL" clId="{8CB2B8AF-A82A-44C4-8ACE-B3900E30AC94}" dt="2023-03-10T09:54:35.439" v="11429" actId="478"/>
          <ac:picMkLst>
            <pc:docMk/>
            <pc:sldMk cId="1177777954" sldId="275"/>
            <ac:picMk id="9" creationId="{F01F766F-EF1F-068B-8B3D-A6405D4F5958}"/>
          </ac:picMkLst>
        </pc:picChg>
        <pc:picChg chg="del mod topLvl">
          <ac:chgData name="Nino Philip Ramones" userId="1068934f-e3b4-4e88-ba23-4cb57230c594" providerId="ADAL" clId="{8CB2B8AF-A82A-44C4-8ACE-B3900E30AC94}" dt="2023-03-10T09:54:35.439" v="11429" actId="478"/>
          <ac:picMkLst>
            <pc:docMk/>
            <pc:sldMk cId="1177777954" sldId="275"/>
            <ac:picMk id="11" creationId="{C3F760BF-A504-3095-E051-87A6803F8C03}"/>
          </ac:picMkLst>
        </pc:picChg>
        <pc:picChg chg="add mod ord">
          <ac:chgData name="Nino Philip Ramones" userId="1068934f-e3b4-4e88-ba23-4cb57230c594" providerId="ADAL" clId="{8CB2B8AF-A82A-44C4-8ACE-B3900E30AC94}" dt="2023-03-10T09:57:52.215" v="11455" actId="164"/>
          <ac:picMkLst>
            <pc:docMk/>
            <pc:sldMk cId="1177777954" sldId="275"/>
            <ac:picMk id="15" creationId="{4D4C0BBB-B035-C03F-1635-72E483087697}"/>
          </ac:picMkLst>
        </pc:picChg>
        <pc:picChg chg="add mod ord">
          <ac:chgData name="Nino Philip Ramones" userId="1068934f-e3b4-4e88-ba23-4cb57230c594" providerId="ADAL" clId="{8CB2B8AF-A82A-44C4-8ACE-B3900E30AC94}" dt="2023-03-10T09:57:52.215" v="11455" actId="164"/>
          <ac:picMkLst>
            <pc:docMk/>
            <pc:sldMk cId="1177777954" sldId="275"/>
            <ac:picMk id="17" creationId="{7AB7EA34-6FDB-6576-F865-085BFEFF8DB1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3:38.066" v="16233" actId="2711"/>
        <pc:sldMkLst>
          <pc:docMk/>
          <pc:sldMk cId="2937963568" sldId="276"/>
        </pc:sldMkLst>
        <pc:spChg chg="mod">
          <ac:chgData name="Nino Philip Ramones" userId="1068934f-e3b4-4e88-ba23-4cb57230c594" providerId="ADAL" clId="{8CB2B8AF-A82A-44C4-8ACE-B3900E30AC94}" dt="2023-03-10T12:53:38.066" v="16233" actId="2711"/>
          <ac:spMkLst>
            <pc:docMk/>
            <pc:sldMk cId="2937963568" sldId="276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0:39:29.480" v="13042" actId="164"/>
          <ac:spMkLst>
            <pc:docMk/>
            <pc:sldMk cId="2937963568" sldId="276"/>
            <ac:spMk id="9" creationId="{D7B748DE-C7F9-4993-C68E-2D6176B9CF17}"/>
          </ac:spMkLst>
        </pc:spChg>
        <pc:spChg chg="add mod">
          <ac:chgData name="Nino Philip Ramones" userId="1068934f-e3b4-4e88-ba23-4cb57230c594" providerId="ADAL" clId="{8CB2B8AF-A82A-44C4-8ACE-B3900E30AC94}" dt="2023-03-10T10:39:29.480" v="13042" actId="164"/>
          <ac:spMkLst>
            <pc:docMk/>
            <pc:sldMk cId="2937963568" sldId="276"/>
            <ac:spMk id="10" creationId="{E37A7810-8182-90CC-4F4B-B9D824C2F463}"/>
          </ac:spMkLst>
        </pc:spChg>
        <pc:spChg chg="add del mod">
          <ac:chgData name="Nino Philip Ramones" userId="1068934f-e3b4-4e88-ba23-4cb57230c594" providerId="ADAL" clId="{8CB2B8AF-A82A-44C4-8ACE-B3900E30AC94}" dt="2023-03-10T10:22:30.222" v="12324" actId="478"/>
          <ac:spMkLst>
            <pc:docMk/>
            <pc:sldMk cId="2937963568" sldId="276"/>
            <ac:spMk id="11" creationId="{F4527C03-C180-1A96-9CC4-1E06AE470B12}"/>
          </ac:spMkLst>
        </pc:spChg>
        <pc:spChg chg="add del mod">
          <ac:chgData name="Nino Philip Ramones" userId="1068934f-e3b4-4e88-ba23-4cb57230c594" providerId="ADAL" clId="{8CB2B8AF-A82A-44C4-8ACE-B3900E30AC94}" dt="2023-03-10T10:22:30.222" v="12324" actId="478"/>
          <ac:spMkLst>
            <pc:docMk/>
            <pc:sldMk cId="2937963568" sldId="276"/>
            <ac:spMk id="12" creationId="{879A5533-5BF3-2180-39B0-4452DE6616D3}"/>
          </ac:spMkLst>
        </pc:spChg>
        <pc:grpChg chg="add mod">
          <ac:chgData name="Nino Philip Ramones" userId="1068934f-e3b4-4e88-ba23-4cb57230c594" providerId="ADAL" clId="{8CB2B8AF-A82A-44C4-8ACE-B3900E30AC94}" dt="2023-03-10T10:39:36.447" v="13044" actId="1036"/>
          <ac:grpSpMkLst>
            <pc:docMk/>
            <pc:sldMk cId="2937963568" sldId="276"/>
            <ac:grpSpMk id="14" creationId="{34CA52C8-C713-C249-050F-5B3E011AE13B}"/>
          </ac:grpSpMkLst>
        </pc:grpChg>
        <pc:grpChg chg="del">
          <ac:chgData name="Nino Philip Ramones" userId="1068934f-e3b4-4e88-ba23-4cb57230c594" providerId="ADAL" clId="{8CB2B8AF-A82A-44C4-8ACE-B3900E30AC94}" dt="2023-03-10T10:14:45.905" v="12303" actId="478"/>
          <ac:grpSpMkLst>
            <pc:docMk/>
            <pc:sldMk cId="2937963568" sldId="276"/>
            <ac:grpSpMk id="27" creationId="{2526845E-0B01-D685-F863-58009154941E}"/>
          </ac:grpSpMkLst>
        </pc:grpChg>
        <pc:picChg chg="add mod">
          <ac:chgData name="Nino Philip Ramones" userId="1068934f-e3b4-4e88-ba23-4cb57230c594" providerId="ADAL" clId="{8CB2B8AF-A82A-44C4-8ACE-B3900E30AC94}" dt="2023-03-10T10:39:29.480" v="13042" actId="164"/>
          <ac:picMkLst>
            <pc:docMk/>
            <pc:sldMk cId="2937963568" sldId="276"/>
            <ac:picMk id="8" creationId="{6F6654E2-0BBF-D465-6885-AB1C2FC7E28E}"/>
          </ac:picMkLst>
        </pc:picChg>
        <pc:cxnChg chg="add del mod">
          <ac:chgData name="Nino Philip Ramones" userId="1068934f-e3b4-4e88-ba23-4cb57230c594" providerId="ADAL" clId="{8CB2B8AF-A82A-44C4-8ACE-B3900E30AC94}" dt="2023-03-10T10:38:06.019" v="12928" actId="478"/>
          <ac:cxnSpMkLst>
            <pc:docMk/>
            <pc:sldMk cId="2937963568" sldId="276"/>
            <ac:cxnSpMk id="13" creationId="{82CB3590-AE72-4412-007C-EF3FD4585CE5}"/>
          </ac:cxnSpMkLst>
        </pc:cxnChg>
      </pc:sldChg>
      <pc:sldChg chg="addSp modSp add mod ord">
        <pc:chgData name="Nino Philip Ramones" userId="1068934f-e3b4-4e88-ba23-4cb57230c594" providerId="ADAL" clId="{8CB2B8AF-A82A-44C4-8ACE-B3900E30AC94}" dt="2023-03-10T12:46:26.167" v="16213" actId="2711"/>
        <pc:sldMkLst>
          <pc:docMk/>
          <pc:sldMk cId="3053214848" sldId="277"/>
        </pc:sldMkLst>
        <pc:spChg chg="mod">
          <ac:chgData name="Nino Philip Ramones" userId="1068934f-e3b4-4e88-ba23-4cb57230c594" providerId="ADAL" clId="{8CB2B8AF-A82A-44C4-8ACE-B3900E30AC94}" dt="2023-03-10T12:46:26.167" v="16213" actId="2711"/>
          <ac:spMkLst>
            <pc:docMk/>
            <pc:sldMk cId="3053214848" sldId="277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0:41:33.554" v="13067" actId="20577"/>
          <ac:spMkLst>
            <pc:docMk/>
            <pc:sldMk cId="3053214848" sldId="277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0:45:29.322" v="13286" actId="20577"/>
          <ac:spMkLst>
            <pc:docMk/>
            <pc:sldMk cId="3053214848" sldId="277"/>
            <ac:spMk id="13" creationId="{E7B50B3A-133F-FA4D-C075-BA62ED3FA83D}"/>
          </ac:spMkLst>
        </pc:spChg>
        <pc:picChg chg="add mod">
          <ac:chgData name="Nino Philip Ramones" userId="1068934f-e3b4-4e88-ba23-4cb57230c594" providerId="ADAL" clId="{8CB2B8AF-A82A-44C4-8ACE-B3900E30AC94}" dt="2023-03-10T10:42:02.340" v="13072" actId="14100"/>
          <ac:picMkLst>
            <pc:docMk/>
            <pc:sldMk cId="3053214848" sldId="277"/>
            <ac:picMk id="15" creationId="{1EB88930-A639-691E-0FCA-B6C35CBC3F9D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4:05.880" v="16236" actId="2711"/>
        <pc:sldMkLst>
          <pc:docMk/>
          <pc:sldMk cId="589416536" sldId="278"/>
        </pc:sldMkLst>
        <pc:spChg chg="mod">
          <ac:chgData name="Nino Philip Ramones" userId="1068934f-e3b4-4e88-ba23-4cb57230c594" providerId="ADAL" clId="{8CB2B8AF-A82A-44C4-8ACE-B3900E30AC94}" dt="2023-03-10T12:54:05.880" v="16236" actId="2711"/>
          <ac:spMkLst>
            <pc:docMk/>
            <pc:sldMk cId="589416536" sldId="278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19" creationId="{B15A38C8-A65F-65D6-332D-9EFFBC6DCFD8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0" creationId="{85806DA9-5C83-EC88-E43F-5DB6AE6FF2BA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1" creationId="{CE94F37A-0EDA-4836-9838-2C23E3A7944C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2" creationId="{94585FFC-6D2B-E65E-C96F-586156DF9CF5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3" creationId="{2E56D393-C2F9-505D-CEDA-39117BC1B0B6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4" creationId="{24AE1E7B-C88E-5CE4-E53E-32EB0A2F4CEF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5" creationId="{8267DF8C-21E6-FB68-77FD-EFD19737A019}"/>
          </ac:spMkLst>
        </pc:spChg>
        <pc:spChg chg="del mod topLvl">
          <ac:chgData name="Nino Philip Ramones" userId="1068934f-e3b4-4e88-ba23-4cb57230c594" providerId="ADAL" clId="{8CB2B8AF-A82A-44C4-8ACE-B3900E30AC94}" dt="2023-03-10T11:23:09.033" v="14215" actId="478"/>
          <ac:spMkLst>
            <pc:docMk/>
            <pc:sldMk cId="589416536" sldId="278"/>
            <ac:spMk id="26" creationId="{432B6802-D17F-D37F-463C-0092A34841F5}"/>
          </ac:spMkLst>
        </pc:spChg>
        <pc:grpChg chg="add mod">
          <ac:chgData name="Nino Philip Ramones" userId="1068934f-e3b4-4e88-ba23-4cb57230c594" providerId="ADAL" clId="{8CB2B8AF-A82A-44C4-8ACE-B3900E30AC94}" dt="2023-03-10T11:34:30.386" v="15133" actId="1036"/>
          <ac:grpSpMkLst>
            <pc:docMk/>
            <pc:sldMk cId="589416536" sldId="278"/>
            <ac:grpSpMk id="9" creationId="{D8F08FAD-C798-7881-2F7F-E0E15A3C7974}"/>
          </ac:grpSpMkLst>
        </pc:grpChg>
        <pc:grpChg chg="del">
          <ac:chgData name="Nino Philip Ramones" userId="1068934f-e3b4-4e88-ba23-4cb57230c594" providerId="ADAL" clId="{8CB2B8AF-A82A-44C4-8ACE-B3900E30AC94}" dt="2023-03-10T11:07:14.689" v="14144" actId="478"/>
          <ac:grpSpMkLst>
            <pc:docMk/>
            <pc:sldMk cId="589416536" sldId="278"/>
            <ac:grpSpMk id="18" creationId="{7D0A2EEA-2CFC-F682-1F9E-2D17C68AB9F9}"/>
          </ac:grpSpMkLst>
        </pc:grpChg>
        <pc:grpChg chg="del">
          <ac:chgData name="Nino Philip Ramones" userId="1068934f-e3b4-4e88-ba23-4cb57230c594" providerId="ADAL" clId="{8CB2B8AF-A82A-44C4-8ACE-B3900E30AC94}" dt="2023-03-10T11:23:09.033" v="14215" actId="478"/>
          <ac:grpSpMkLst>
            <pc:docMk/>
            <pc:sldMk cId="589416536" sldId="278"/>
            <ac:grpSpMk id="27" creationId="{2526845E-0B01-D685-F863-58009154941E}"/>
          </ac:grpSpMkLst>
        </pc:grpChg>
        <pc:picChg chg="add mod modCrop">
          <ac:chgData name="Nino Philip Ramones" userId="1068934f-e3b4-4e88-ba23-4cb57230c594" providerId="ADAL" clId="{8CB2B8AF-A82A-44C4-8ACE-B3900E30AC94}" dt="2023-03-10T11:34:14.185" v="15122" actId="164"/>
          <ac:picMkLst>
            <pc:docMk/>
            <pc:sldMk cId="589416536" sldId="278"/>
            <ac:picMk id="8" creationId="{D8976520-B2EC-28B0-DDCD-5492B8FB697F}"/>
          </ac:picMkLst>
        </pc:picChg>
        <pc:picChg chg="mod topLvl modCrop">
          <ac:chgData name="Nino Philip Ramones" userId="1068934f-e3b4-4e88-ba23-4cb57230c594" providerId="ADAL" clId="{8CB2B8AF-A82A-44C4-8ACE-B3900E30AC94}" dt="2023-03-10T11:34:14.185" v="15122" actId="164"/>
          <ac:picMkLst>
            <pc:docMk/>
            <pc:sldMk cId="589416536" sldId="278"/>
            <ac:picMk id="15" creationId="{24DA3179-8C0A-2F5F-13EE-1192022EB930}"/>
          </ac:picMkLst>
        </pc:picChg>
        <pc:picChg chg="del">
          <ac:chgData name="Nino Philip Ramones" userId="1068934f-e3b4-4e88-ba23-4cb57230c594" providerId="ADAL" clId="{8CB2B8AF-A82A-44C4-8ACE-B3900E30AC94}" dt="2023-03-10T11:07:14.689" v="14144" actId="478"/>
          <ac:picMkLst>
            <pc:docMk/>
            <pc:sldMk cId="589416536" sldId="278"/>
            <ac:picMk id="17" creationId="{2BD66BC6-F8E9-B5A2-8CCB-6F110FA6E4D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8:27.943" v="16430" actId="2711"/>
        <pc:sldMkLst>
          <pc:docMk/>
          <pc:sldMk cId="2668961407" sldId="279"/>
        </pc:sldMkLst>
        <pc:spChg chg="mod">
          <ac:chgData name="Nino Philip Ramones" userId="1068934f-e3b4-4e88-ba23-4cb57230c594" providerId="ADAL" clId="{8CB2B8AF-A82A-44C4-8ACE-B3900E30AC94}" dt="2023-03-10T12:57:49.213" v="16427" actId="2711"/>
          <ac:spMkLst>
            <pc:docMk/>
            <pc:sldMk cId="2668961407" sldId="27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1:36:55.330" v="15152" actId="20577"/>
          <ac:spMkLst>
            <pc:docMk/>
            <pc:sldMk cId="2668961407" sldId="279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1:37:29.142" v="15164" actId="20577"/>
          <ac:spMkLst>
            <pc:docMk/>
            <pc:sldMk cId="2668961407" sldId="279"/>
            <ac:spMk id="13" creationId="{E7B50B3A-133F-FA4D-C075-BA62ED3FA83D}"/>
          </ac:spMkLst>
        </pc:spChg>
        <pc:spChg chg="add mod">
          <ac:chgData name="Nino Philip Ramones" userId="1068934f-e3b4-4e88-ba23-4cb57230c594" providerId="ADAL" clId="{8CB2B8AF-A82A-44C4-8ACE-B3900E30AC94}" dt="2023-03-10T12:58:07.637" v="16428" actId="1582"/>
          <ac:spMkLst>
            <pc:docMk/>
            <pc:sldMk cId="2668961407" sldId="279"/>
            <ac:spMk id="17" creationId="{D6CD9F27-3726-A4CE-B72A-5491ED86E631}"/>
          </ac:spMkLst>
        </pc:spChg>
        <pc:spChg chg="add mod">
          <ac:chgData name="Nino Philip Ramones" userId="1068934f-e3b4-4e88-ba23-4cb57230c594" providerId="ADAL" clId="{8CB2B8AF-A82A-44C4-8ACE-B3900E30AC94}" dt="2023-03-10T12:58:27.943" v="16430" actId="2711"/>
          <ac:spMkLst>
            <pc:docMk/>
            <pc:sldMk cId="2668961407" sldId="279"/>
            <ac:spMk id="18" creationId="{AF367E45-8898-6A0D-8E8D-3F31A44D3CA9}"/>
          </ac:spMkLst>
        </pc:spChg>
        <pc:picChg chg="del">
          <ac:chgData name="Nino Philip Ramones" userId="1068934f-e3b4-4e88-ba23-4cb57230c594" providerId="ADAL" clId="{8CB2B8AF-A82A-44C4-8ACE-B3900E30AC94}" dt="2023-03-10T11:36:58.363" v="15153" actId="478"/>
          <ac:picMkLst>
            <pc:docMk/>
            <pc:sldMk cId="2668961407" sldId="279"/>
            <ac:picMk id="15" creationId="{1EB88930-A639-691E-0FCA-B6C35CBC3F9D}"/>
          </ac:picMkLst>
        </pc:picChg>
        <pc:picChg chg="add mod">
          <ac:chgData name="Nino Philip Ramones" userId="1068934f-e3b4-4e88-ba23-4cb57230c594" providerId="ADAL" clId="{8CB2B8AF-A82A-44C4-8ACE-B3900E30AC94}" dt="2023-03-10T11:37:25.304" v="15158" actId="14100"/>
          <ac:picMkLst>
            <pc:docMk/>
            <pc:sldMk cId="2668961407" sldId="279"/>
            <ac:picMk id="16" creationId="{AC1DEE82-940E-2615-BE26-3E0B6618064F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3:16:43.734" v="17198" actId="255"/>
        <pc:sldMkLst>
          <pc:docMk/>
          <pc:sldMk cId="3713819476" sldId="280"/>
        </pc:sldMkLst>
        <pc:spChg chg="mod">
          <ac:chgData name="Nino Philip Ramones" userId="1068934f-e3b4-4e88-ba23-4cb57230c594" providerId="ADAL" clId="{8CB2B8AF-A82A-44C4-8ACE-B3900E30AC94}" dt="2023-03-10T13:16:43.734" v="17198" actId="255"/>
          <ac:spMkLst>
            <pc:docMk/>
            <pc:sldMk cId="3713819476" sldId="280"/>
            <ac:spMk id="6" creationId="{1C139C71-43D8-DA15-F46A-8598CDF1F78A}"/>
          </ac:spMkLst>
        </pc:spChg>
        <pc:grpChg chg="del">
          <ac:chgData name="Nino Philip Ramones" userId="1068934f-e3b4-4e88-ba23-4cb57230c594" providerId="ADAL" clId="{8CB2B8AF-A82A-44C4-8ACE-B3900E30AC94}" dt="2023-03-10T12:58:54.126" v="16434" actId="478"/>
          <ac:grpSpMkLst>
            <pc:docMk/>
            <pc:sldMk cId="3713819476" sldId="280"/>
            <ac:grpSpMk id="9" creationId="{D8F08FAD-C798-7881-2F7F-E0E15A3C7974}"/>
          </ac:grpSpMkLst>
        </pc:grpChg>
        <pc:picChg chg="del topLvl">
          <ac:chgData name="Nino Philip Ramones" userId="1068934f-e3b4-4e88-ba23-4cb57230c594" providerId="ADAL" clId="{8CB2B8AF-A82A-44C4-8ACE-B3900E30AC94}" dt="2023-03-10T12:58:54.126" v="16434" actId="478"/>
          <ac:picMkLst>
            <pc:docMk/>
            <pc:sldMk cId="3713819476" sldId="280"/>
            <ac:picMk id="8" creationId="{D8976520-B2EC-28B0-DDCD-5492B8FB697F}"/>
          </ac:picMkLst>
        </pc:picChg>
        <pc:picChg chg="add mod modCrop">
          <ac:chgData name="Nino Philip Ramones" userId="1068934f-e3b4-4e88-ba23-4cb57230c594" providerId="ADAL" clId="{8CB2B8AF-A82A-44C4-8ACE-B3900E30AC94}" dt="2023-03-10T13:06:19.063" v="16503" actId="1076"/>
          <ac:picMkLst>
            <pc:docMk/>
            <pc:sldMk cId="3713819476" sldId="280"/>
            <ac:picMk id="10" creationId="{2EAB68FA-8686-0460-F630-6BD6B0D44DE3}"/>
          </ac:picMkLst>
        </pc:picChg>
        <pc:picChg chg="topLvl">
          <ac:chgData name="Nino Philip Ramones" userId="1068934f-e3b4-4e88-ba23-4cb57230c594" providerId="ADAL" clId="{8CB2B8AF-A82A-44C4-8ACE-B3900E30AC94}" dt="2023-03-10T12:58:54.126" v="16434" actId="478"/>
          <ac:picMkLst>
            <pc:docMk/>
            <pc:sldMk cId="3713819476" sldId="280"/>
            <ac:picMk id="15" creationId="{24DA3179-8C0A-2F5F-13EE-1192022EB93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3:57:49.949" v="20018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8CB2B8AF-A82A-44C4-8ACE-B3900E30AC94}" dt="2023-03-10T13:57:49.949" v="20018" actId="2711"/>
          <ac:spMkLst>
            <pc:docMk/>
            <pc:sldMk cId="3042634148" sldId="281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8CB2B8AF-A82A-44C4-8ACE-B3900E30AC94}" dt="2023-03-10T13:37:20.150" v="18961" actId="478"/>
          <ac:spMkLst>
            <pc:docMk/>
            <pc:sldMk cId="3042634148" sldId="281"/>
            <ac:spMk id="7" creationId="{7110FBF5-AA77-08B7-6F54-8C1C6143277D}"/>
          </ac:spMkLst>
        </pc:spChg>
        <pc:spChg chg="mod">
          <ac:chgData name="Nino Philip Ramones" userId="1068934f-e3b4-4e88-ba23-4cb57230c594" providerId="ADAL" clId="{8CB2B8AF-A82A-44C4-8ACE-B3900E30AC94}" dt="2023-03-10T13:19:13.682" v="17212" actId="20577"/>
          <ac:spMkLst>
            <pc:docMk/>
            <pc:sldMk cId="3042634148" sldId="281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1" creationId="{989542B2-3AB0-8C8A-7BA3-D16F4CE19DA4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2" creationId="{F60EFD14-C1EC-FEB6-750B-630972B10642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3" creationId="{FBE9D28C-5B33-8ADD-EA30-BC5329219943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4" creationId="{BC1A3F43-E439-C1CA-165F-1033777C0044}"/>
          </ac:spMkLst>
        </pc:spChg>
        <pc:grpChg chg="add mod">
          <ac:chgData name="Nino Philip Ramones" userId="1068934f-e3b4-4e88-ba23-4cb57230c594" providerId="ADAL" clId="{8CB2B8AF-A82A-44C4-8ACE-B3900E30AC94}" dt="2023-03-10T13:40:57.950" v="18982" actId="1076"/>
          <ac:grpSpMkLst>
            <pc:docMk/>
            <pc:sldMk cId="3042634148" sldId="281"/>
            <ac:grpSpMk id="10" creationId="{11036F8C-35FC-48A0-B58D-493ECF2FD630}"/>
          </ac:grpSpMkLst>
        </pc:grpChg>
        <pc:grpChg chg="del">
          <ac:chgData name="Nino Philip Ramones" userId="1068934f-e3b4-4e88-ba23-4cb57230c594" providerId="ADAL" clId="{8CB2B8AF-A82A-44C4-8ACE-B3900E30AC94}" dt="2023-03-10T13:19:08.115" v="17202" actId="478"/>
          <ac:grpSpMkLst>
            <pc:docMk/>
            <pc:sldMk cId="3042634148" sldId="281"/>
            <ac:grpSpMk id="33" creationId="{AD4707F5-6FE1-FEA7-D4DA-F7E1D4A0C644}"/>
          </ac:grpSpMkLst>
        </pc:grpChg>
        <pc:picChg chg="add del mod">
          <ac:chgData name="Nino Philip Ramones" userId="1068934f-e3b4-4e88-ba23-4cb57230c594" providerId="ADAL" clId="{8CB2B8AF-A82A-44C4-8ACE-B3900E30AC94}" dt="2023-03-10T13:38:44.807" v="18970" actId="478"/>
          <ac:picMkLst>
            <pc:docMk/>
            <pc:sldMk cId="3042634148" sldId="281"/>
            <ac:picMk id="9" creationId="{608A8B33-7E0B-BAE4-02D2-8084C0F842B9}"/>
          </ac:picMkLst>
        </pc:picChg>
      </pc:sldChg>
      <pc:sldChg chg="addSp modSp add mod">
        <pc:chgData name="Nino Philip Ramones" userId="1068934f-e3b4-4e88-ba23-4cb57230c594" providerId="ADAL" clId="{8CB2B8AF-A82A-44C4-8ACE-B3900E30AC94}" dt="2023-03-10T14:07:16.080" v="20121" actId="1076"/>
        <pc:sldMkLst>
          <pc:docMk/>
          <pc:sldMk cId="2124879564" sldId="282"/>
        </pc:sldMkLst>
        <pc:spChg chg="mod">
          <ac:chgData name="Nino Philip Ramones" userId="1068934f-e3b4-4e88-ba23-4cb57230c594" providerId="ADAL" clId="{8CB2B8AF-A82A-44C4-8ACE-B3900E30AC94}" dt="2023-03-10T14:06:29.859" v="20106" actId="1035"/>
          <ac:spMkLst>
            <pc:docMk/>
            <pc:sldMk cId="2124879564" sldId="282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4:06:36.098" v="20114" actId="1036"/>
          <ac:spMkLst>
            <pc:docMk/>
            <pc:sldMk cId="2124879564" sldId="282"/>
            <ac:spMk id="7" creationId="{371E6B4D-82A7-5E51-F870-CD5CB44F69BE}"/>
          </ac:spMkLst>
        </pc:spChg>
        <pc:spChg chg="mod">
          <ac:chgData name="Nino Philip Ramones" userId="1068934f-e3b4-4e88-ba23-4cb57230c594" providerId="ADAL" clId="{8CB2B8AF-A82A-44C4-8ACE-B3900E30AC94}" dt="2023-03-10T13:41:58.907" v="19032" actId="20577"/>
          <ac:spMkLst>
            <pc:docMk/>
            <pc:sldMk cId="2124879564" sldId="282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4:06:36.098" v="20114" actId="1036"/>
          <ac:spMkLst>
            <pc:docMk/>
            <pc:sldMk cId="2124879564" sldId="282"/>
            <ac:spMk id="9" creationId="{5A8CE56E-616D-7AEA-3FD6-3C2C4ED2E77D}"/>
          </ac:spMkLst>
        </pc:spChg>
        <pc:spChg chg="add mod">
          <ac:chgData name="Nino Philip Ramones" userId="1068934f-e3b4-4e88-ba23-4cb57230c594" providerId="ADAL" clId="{8CB2B8AF-A82A-44C4-8ACE-B3900E30AC94}" dt="2023-03-10T14:06:53.523" v="20115" actId="1076"/>
          <ac:spMkLst>
            <pc:docMk/>
            <pc:sldMk cId="2124879564" sldId="282"/>
            <ac:spMk id="15" creationId="{B7016611-C19B-F981-0493-1C1AAFFC517B}"/>
          </ac:spMkLst>
        </pc:spChg>
        <pc:spChg chg="add mod">
          <ac:chgData name="Nino Philip Ramones" userId="1068934f-e3b4-4e88-ba23-4cb57230c594" providerId="ADAL" clId="{8CB2B8AF-A82A-44C4-8ACE-B3900E30AC94}" dt="2023-03-10T14:07:16.080" v="20121" actId="1076"/>
          <ac:spMkLst>
            <pc:docMk/>
            <pc:sldMk cId="2124879564" sldId="282"/>
            <ac:spMk id="16" creationId="{93640B3D-36FC-1768-2FB8-1BFEB1323F57}"/>
          </ac:spMkLst>
        </pc:spChg>
      </pc:sldChg>
    </pc:docChg>
  </pc:docChgLst>
  <pc:docChgLst>
    <pc:chgData name="Nino Philip Ramones" userId="1068934f-e3b4-4e88-ba23-4cb57230c594" providerId="ADAL" clId="{DA43502D-6843-46E4-84F3-6183129FD404}"/>
    <pc:docChg chg="undo custSel addSld delSld modSld">
      <pc:chgData name="Nino Philip Ramones" userId="1068934f-e3b4-4e88-ba23-4cb57230c594" providerId="ADAL" clId="{DA43502D-6843-46E4-84F3-6183129FD404}" dt="2023-04-28T09:00:15.027" v="8535" actId="2711"/>
      <pc:docMkLst>
        <pc:docMk/>
      </pc:docMkLst>
      <pc:sldChg chg="addSp delSp modSp mod">
        <pc:chgData name="Nino Philip Ramones" userId="1068934f-e3b4-4e88-ba23-4cb57230c594" providerId="ADAL" clId="{DA43502D-6843-46E4-84F3-6183129FD404}" dt="2023-04-28T05:00:59.080" v="77" actId="14100"/>
        <pc:sldMkLst>
          <pc:docMk/>
          <pc:sldMk cId="2902220017" sldId="260"/>
        </pc:sldMkLst>
        <pc:spChg chg="mod">
          <ac:chgData name="Nino Philip Ramones" userId="1068934f-e3b4-4e88-ba23-4cb57230c594" providerId="ADAL" clId="{DA43502D-6843-46E4-84F3-6183129FD404}" dt="2023-04-28T04:53:29.644" v="40" actId="107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DA43502D-6843-46E4-84F3-6183129FD404}" dt="2023-04-28T04:53:34.284" v="41" actId="1076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DA43502D-6843-46E4-84F3-6183129FD404}" dt="2023-04-28T04:58:31.800" v="53" actId="1076"/>
          <ac:spMkLst>
            <pc:docMk/>
            <pc:sldMk cId="2902220017" sldId="260"/>
            <ac:spMk id="25" creationId="{6EFD1E6E-80FA-0CC5-D7E2-78CB69BE3693}"/>
          </ac:spMkLst>
        </pc:spChg>
        <pc:spChg chg="add del">
          <ac:chgData name="Nino Philip Ramones" userId="1068934f-e3b4-4e88-ba23-4cb57230c594" providerId="ADAL" clId="{DA43502D-6843-46E4-84F3-6183129FD404}" dt="2023-04-28T04:58:59.430" v="61" actId="478"/>
          <ac:spMkLst>
            <pc:docMk/>
            <pc:sldMk cId="2902220017" sldId="260"/>
            <ac:spMk id="29" creationId="{D3477DD6-20F8-B844-531F-A4D45B04E6BF}"/>
          </ac:spMkLst>
        </pc:spChg>
        <pc:picChg chg="add mod">
          <ac:chgData name="Nino Philip Ramones" userId="1068934f-e3b4-4e88-ba23-4cb57230c594" providerId="ADAL" clId="{DA43502D-6843-46E4-84F3-6183129FD404}" dt="2023-04-28T05:00:59.080" v="77" actId="14100"/>
          <ac:picMkLst>
            <pc:docMk/>
            <pc:sldMk cId="2902220017" sldId="260"/>
            <ac:picMk id="3" creationId="{29BE9BA6-DEAB-60E1-F172-4E84FA66461D}"/>
          </ac:picMkLst>
        </pc:picChg>
        <pc:picChg chg="add del">
          <ac:chgData name="Nino Philip Ramones" userId="1068934f-e3b4-4e88-ba23-4cb57230c594" providerId="ADAL" clId="{DA43502D-6843-46E4-84F3-6183129FD404}" dt="2023-04-28T04:55:19.427" v="43" actId="478"/>
          <ac:picMkLst>
            <pc:docMk/>
            <pc:sldMk cId="2902220017" sldId="260"/>
            <ac:picMk id="11" creationId="{94AB2FB8-E06C-C5DA-5702-4F166E1B0AD4}"/>
          </ac:picMkLst>
        </pc:picChg>
        <pc:picChg chg="add mod">
          <ac:chgData name="Nino Philip Ramones" userId="1068934f-e3b4-4e88-ba23-4cb57230c594" providerId="ADAL" clId="{DA43502D-6843-46E4-84F3-6183129FD404}" dt="2023-04-28T05:00:51.927" v="76" actId="14100"/>
          <ac:picMkLst>
            <pc:docMk/>
            <pc:sldMk cId="2902220017" sldId="260"/>
            <ac:picMk id="16" creationId="{939A4C42-98DA-D2B8-4197-BE29DC484B9B}"/>
          </ac:picMkLst>
        </pc:picChg>
        <pc:picChg chg="add del">
          <ac:chgData name="Nino Philip Ramones" userId="1068934f-e3b4-4e88-ba23-4cb57230c594" providerId="ADAL" clId="{DA43502D-6843-46E4-84F3-6183129FD404}" dt="2023-04-28T04:55:19.427" v="43" actId="478"/>
          <ac:picMkLst>
            <pc:docMk/>
            <pc:sldMk cId="2902220017" sldId="260"/>
            <ac:picMk id="22" creationId="{78BD71C9-8DBA-4643-5373-D7DE98BFDA6C}"/>
          </ac:picMkLst>
        </pc:picChg>
        <pc:picChg chg="add mod">
          <ac:chgData name="Nino Philip Ramones" userId="1068934f-e3b4-4e88-ba23-4cb57230c594" providerId="ADAL" clId="{DA43502D-6843-46E4-84F3-6183129FD404}" dt="2023-04-28T05:00:40.055" v="74"/>
          <ac:picMkLst>
            <pc:docMk/>
            <pc:sldMk cId="2902220017" sldId="260"/>
            <ac:picMk id="24" creationId="{FC4EF1AF-287F-2622-8085-D07093A48C9E}"/>
          </ac:picMkLst>
        </pc:picChg>
        <pc:picChg chg="add del">
          <ac:chgData name="Nino Philip Ramones" userId="1068934f-e3b4-4e88-ba23-4cb57230c594" providerId="ADAL" clId="{DA43502D-6843-46E4-84F3-6183129FD404}" dt="2023-04-28T04:58:59.430" v="61" actId="478"/>
          <ac:picMkLst>
            <pc:docMk/>
            <pc:sldMk cId="2902220017" sldId="260"/>
            <ac:picMk id="28" creationId="{81AFE020-EE52-028A-F1B3-5B309C216182}"/>
          </ac:picMkLst>
        </pc:picChg>
      </pc:sldChg>
      <pc:sldChg chg="modSp mod modShow">
        <pc:chgData name="Nino Philip Ramones" userId="1068934f-e3b4-4e88-ba23-4cb57230c594" providerId="ADAL" clId="{DA43502D-6843-46E4-84F3-6183129FD404}" dt="2023-04-28T08:57:27.382" v="8511" actId="1036"/>
        <pc:sldMkLst>
          <pc:docMk/>
          <pc:sldMk cId="4215421811" sldId="261"/>
        </pc:sldMkLst>
        <pc:spChg chg="mod">
          <ac:chgData name="Nino Philip Ramones" userId="1068934f-e3b4-4e88-ba23-4cb57230c594" providerId="ADAL" clId="{DA43502D-6843-46E4-84F3-6183129FD404}" dt="2023-04-28T08:54:53.941" v="7973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8:56:16.692" v="8250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DA43502D-6843-46E4-84F3-6183129FD404}" dt="2023-04-28T08:57:08.751" v="8508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DA43502D-6843-46E4-84F3-6183129FD404}" dt="2023-04-28T08:57:27.382" v="8511" actId="1036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DA43502D-6843-46E4-84F3-6183129FD404}" dt="2023-04-28T08:57:21.597" v="8510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modSp mod">
        <pc:chgData name="Nino Philip Ramones" userId="1068934f-e3b4-4e88-ba23-4cb57230c594" providerId="ADAL" clId="{DA43502D-6843-46E4-84F3-6183129FD404}" dt="2023-04-28T09:00:15.027" v="8535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DA43502D-6843-46E4-84F3-6183129FD404}" dt="2023-04-28T08:53:56.066" v="7736" actId="20577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8:54:03.706" v="7758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DA43502D-6843-46E4-84F3-6183129FD404}" dt="2023-04-28T09:00:15.027" v="8535" actId="2711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mod">
        <pc:chgData name="Nino Philip Ramones" userId="1068934f-e3b4-4e88-ba23-4cb57230c594" providerId="ADAL" clId="{DA43502D-6843-46E4-84F3-6183129FD404}" dt="2023-04-28T06:25:08.941" v="3278" actId="2711"/>
        <pc:sldMkLst>
          <pc:docMk/>
          <pc:sldMk cId="2474797160" sldId="288"/>
        </pc:sldMkLst>
        <pc:spChg chg="mod">
          <ac:chgData name="Nino Philip Ramones" userId="1068934f-e3b4-4e88-ba23-4cb57230c594" providerId="ADAL" clId="{DA43502D-6843-46E4-84F3-6183129FD404}" dt="2023-04-28T05:05:23.602" v="102" actId="20577"/>
          <ac:spMkLst>
            <pc:docMk/>
            <pc:sldMk cId="2474797160" sldId="288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DA43502D-6843-46E4-84F3-6183129FD404}" dt="2023-04-28T05:28:39.508" v="1390" actId="1036"/>
          <ac:spMkLst>
            <pc:docMk/>
            <pc:sldMk cId="2474797160" sldId="288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5:08.941" v="3278" actId="2711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5:10:53.533" v="195" actId="1038"/>
          <ac:spMkLst>
            <pc:docMk/>
            <pc:sldMk cId="2474797160" sldId="288"/>
            <ac:spMk id="10" creationId="{0D535829-F972-5CF5-20EA-345A515508E8}"/>
          </ac:spMkLst>
        </pc:spChg>
        <pc:spChg chg="mod">
          <ac:chgData name="Nino Philip Ramones" userId="1068934f-e3b4-4e88-ba23-4cb57230c594" providerId="ADAL" clId="{DA43502D-6843-46E4-84F3-6183129FD404}" dt="2023-04-28T05:28:58.872" v="1399" actId="1036"/>
          <ac:spMkLst>
            <pc:docMk/>
            <pc:sldMk cId="2474797160" sldId="288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DA43502D-6843-46E4-84F3-6183129FD404}" dt="2023-04-28T05:28:58.872" v="1399" actId="1036"/>
          <ac:spMkLst>
            <pc:docMk/>
            <pc:sldMk cId="2474797160" sldId="288"/>
            <ac:spMk id="13" creationId="{CCA33C50-5359-C8E0-A0A8-645350BA97FE}"/>
          </ac:spMkLst>
        </pc:spChg>
        <pc:picChg chg="del">
          <ac:chgData name="Nino Philip Ramones" userId="1068934f-e3b4-4e88-ba23-4cb57230c594" providerId="ADAL" clId="{DA43502D-6843-46E4-84F3-6183129FD404}" dt="2023-04-28T05:05:25.536" v="103" actId="478"/>
          <ac:picMkLst>
            <pc:docMk/>
            <pc:sldMk cId="2474797160" sldId="288"/>
            <ac:picMk id="5" creationId="{1F581BCA-212C-D41B-BD29-D649B6CF3976}"/>
          </ac:picMkLst>
        </pc:picChg>
        <pc:picChg chg="add mod">
          <ac:chgData name="Nino Philip Ramones" userId="1068934f-e3b4-4e88-ba23-4cb57230c594" providerId="ADAL" clId="{DA43502D-6843-46E4-84F3-6183129FD404}" dt="2023-04-28T05:28:58.872" v="1399" actId="1036"/>
          <ac:picMkLst>
            <pc:docMk/>
            <pc:sldMk cId="2474797160" sldId="288"/>
            <ac:picMk id="11" creationId="{3DB84044-6F0C-EB78-CC1C-5C26073F2AC0}"/>
          </ac:picMkLst>
        </pc:picChg>
        <pc:picChg chg="add mod">
          <ac:chgData name="Nino Philip Ramones" userId="1068934f-e3b4-4e88-ba23-4cb57230c594" providerId="ADAL" clId="{DA43502D-6843-46E4-84F3-6183129FD404}" dt="2023-04-28T05:28:58.872" v="1399" actId="1036"/>
          <ac:picMkLst>
            <pc:docMk/>
            <pc:sldMk cId="2474797160" sldId="288"/>
            <ac:picMk id="1026" creationId="{284D62D0-C20A-41B9-852D-90343B5CD1A8}"/>
          </ac:picMkLst>
        </pc:picChg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888063651" sldId="289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428063982" sldId="290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145874465" sldId="291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490428217" sldId="292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278780278" sldId="293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619007221" sldId="294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449201442" sldId="295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537259196" sldId="296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744944240" sldId="297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640533113" sldId="298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925294506" sldId="299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960663401" sldId="300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430614379" sldId="301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4053801358" sldId="302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735152311" sldId="303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981813218" sldId="304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23605150" sldId="305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12553766" sldId="306"/>
        </pc:sldMkLst>
      </pc:sldChg>
      <pc:sldChg chg="del">
        <pc:chgData name="Nino Philip Ramones" userId="1068934f-e3b4-4e88-ba23-4cb57230c594" providerId="ADAL" clId="{DA43502D-6843-46E4-84F3-6183129FD404}" dt="2023-04-28T07:00:54.682" v="5215" actId="47"/>
        <pc:sldMkLst>
          <pc:docMk/>
          <pc:sldMk cId="2442924426" sldId="307"/>
        </pc:sldMkLst>
      </pc:sldChg>
      <pc:sldChg chg="addSp delSp modSp add mod">
        <pc:chgData name="Nino Philip Ramones" userId="1068934f-e3b4-4e88-ba23-4cb57230c594" providerId="ADAL" clId="{DA43502D-6843-46E4-84F3-6183129FD404}" dt="2023-04-28T06:24:32.511" v="3275" actId="2711"/>
        <pc:sldMkLst>
          <pc:docMk/>
          <pc:sldMk cId="2661369311" sldId="308"/>
        </pc:sldMkLst>
        <pc:spChg chg="mod">
          <ac:chgData name="Nino Philip Ramones" userId="1068934f-e3b4-4e88-ba23-4cb57230c594" providerId="ADAL" clId="{DA43502D-6843-46E4-84F3-6183129FD404}" dt="2023-04-28T05:31:23.185" v="1480" actId="20577"/>
          <ac:spMkLst>
            <pc:docMk/>
            <pc:sldMk cId="2661369311" sldId="30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5:32:11.519" v="1575" actId="1035"/>
          <ac:spMkLst>
            <pc:docMk/>
            <pc:sldMk cId="2661369311" sldId="308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4:32.511" v="3275" actId="2711"/>
          <ac:spMkLst>
            <pc:docMk/>
            <pc:sldMk cId="2661369311" sldId="30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5:36:10.567" v="1670" actId="14100"/>
          <ac:spMkLst>
            <pc:docMk/>
            <pc:sldMk cId="2661369311" sldId="30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DA43502D-6843-46E4-84F3-6183129FD404}" dt="2023-04-28T05:30:23.435" v="1401" actId="478"/>
          <ac:spMkLst>
            <pc:docMk/>
            <pc:sldMk cId="2661369311" sldId="308"/>
            <ac:spMk id="13" creationId="{CCA33C50-5359-C8E0-A0A8-645350BA97FE}"/>
          </ac:spMkLst>
        </pc:spChg>
        <pc:picChg chg="add mod">
          <ac:chgData name="Nino Philip Ramones" userId="1068934f-e3b4-4e88-ba23-4cb57230c594" providerId="ADAL" clId="{DA43502D-6843-46E4-84F3-6183129FD404}" dt="2023-04-28T05:34:41.574" v="1594" actId="14100"/>
          <ac:picMkLst>
            <pc:docMk/>
            <pc:sldMk cId="2661369311" sldId="308"/>
            <ac:picMk id="5" creationId="{BEF3C374-30E3-8A15-DF14-50AFE7BFDF87}"/>
          </ac:picMkLst>
        </pc:picChg>
        <pc:picChg chg="del">
          <ac:chgData name="Nino Philip Ramones" userId="1068934f-e3b4-4e88-ba23-4cb57230c594" providerId="ADAL" clId="{DA43502D-6843-46E4-84F3-6183129FD404}" dt="2023-04-28T05:30:23.435" v="1401" actId="478"/>
          <ac:picMkLst>
            <pc:docMk/>
            <pc:sldMk cId="2661369311" sldId="308"/>
            <ac:picMk id="11" creationId="{3DB84044-6F0C-EB78-CC1C-5C26073F2AC0}"/>
          </ac:picMkLst>
        </pc:picChg>
        <pc:picChg chg="del mod">
          <ac:chgData name="Nino Philip Ramones" userId="1068934f-e3b4-4e88-ba23-4cb57230c594" providerId="ADAL" clId="{DA43502D-6843-46E4-84F3-6183129FD404}" dt="2023-04-28T05:34:44.547" v="1595" actId="478"/>
          <ac:picMkLst>
            <pc:docMk/>
            <pc:sldMk cId="2661369311" sldId="308"/>
            <ac:picMk id="1026" creationId="{284D62D0-C20A-41B9-852D-90343B5CD1A8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25:48.265" v="3287" actId="20577"/>
        <pc:sldMkLst>
          <pc:docMk/>
          <pc:sldMk cId="2969037122" sldId="309"/>
        </pc:sldMkLst>
        <pc:spChg chg="mod">
          <ac:chgData name="Nino Philip Ramones" userId="1068934f-e3b4-4e88-ba23-4cb57230c594" providerId="ADAL" clId="{DA43502D-6843-46E4-84F3-6183129FD404}" dt="2023-04-28T06:06:13.697" v="2431" actId="20577"/>
          <ac:spMkLst>
            <pc:docMk/>
            <pc:sldMk cId="2969037122" sldId="309"/>
            <ac:spMk id="2" creationId="{05373617-D585-BAF0-0B5B-D2CF324A4D6B}"/>
          </ac:spMkLst>
        </pc:spChg>
        <pc:spChg chg="del">
          <ac:chgData name="Nino Philip Ramones" userId="1068934f-e3b4-4e88-ba23-4cb57230c594" providerId="ADAL" clId="{DA43502D-6843-46E4-84F3-6183129FD404}" dt="2023-04-28T06:02:22.315" v="2403" actId="478"/>
          <ac:spMkLst>
            <pc:docMk/>
            <pc:sldMk cId="2969037122" sldId="309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5:48.265" v="3287" actId="20577"/>
          <ac:spMkLst>
            <pc:docMk/>
            <pc:sldMk cId="2969037122" sldId="30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6:15:05.900" v="2513" actId="20577"/>
          <ac:spMkLst>
            <pc:docMk/>
            <pc:sldMk cId="2969037122" sldId="309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DA43502D-6843-46E4-84F3-6183129FD404}" dt="2023-04-28T06:15:51.490" v="2554" actId="20577"/>
          <ac:spMkLst>
            <pc:docMk/>
            <pc:sldMk cId="2969037122" sldId="309"/>
            <ac:spMk id="18" creationId="{3541D7E5-4224-4C63-5DDD-BA6F6F83F475}"/>
          </ac:spMkLst>
        </pc:spChg>
        <pc:spChg chg="add mod">
          <ac:chgData name="Nino Philip Ramones" userId="1068934f-e3b4-4e88-ba23-4cb57230c594" providerId="ADAL" clId="{DA43502D-6843-46E4-84F3-6183129FD404}" dt="2023-04-28T06:16:22.230" v="2598" actId="14100"/>
          <ac:spMkLst>
            <pc:docMk/>
            <pc:sldMk cId="2969037122" sldId="309"/>
            <ac:spMk id="19" creationId="{727A2137-FC9F-D6F6-B304-60E173B027F2}"/>
          </ac:spMkLst>
        </pc:spChg>
        <pc:spChg chg="add mod">
          <ac:chgData name="Nino Philip Ramones" userId="1068934f-e3b4-4e88-ba23-4cb57230c594" providerId="ADAL" clId="{DA43502D-6843-46E4-84F3-6183129FD404}" dt="2023-04-28T06:17:30.817" v="2665" actId="1076"/>
          <ac:spMkLst>
            <pc:docMk/>
            <pc:sldMk cId="2969037122" sldId="309"/>
            <ac:spMk id="20" creationId="{99094F09-480B-BC12-6268-5E55DC8820B2}"/>
          </ac:spMkLst>
        </pc:spChg>
        <pc:grpChg chg="add mod">
          <ac:chgData name="Nino Philip Ramones" userId="1068934f-e3b4-4e88-ba23-4cb57230c594" providerId="ADAL" clId="{DA43502D-6843-46E4-84F3-6183129FD404}" dt="2023-04-28T06:14:27.606" v="2465" actId="12788"/>
          <ac:grpSpMkLst>
            <pc:docMk/>
            <pc:sldMk cId="2969037122" sldId="309"/>
            <ac:grpSpMk id="17" creationId="{7425DD19-40DC-E7A7-65E1-92F932101E58}"/>
          </ac:grpSpMkLst>
        </pc:grpChg>
        <pc:picChg chg="del">
          <ac:chgData name="Nino Philip Ramones" userId="1068934f-e3b4-4e88-ba23-4cb57230c594" providerId="ADAL" clId="{DA43502D-6843-46E4-84F3-6183129FD404}" dt="2023-04-28T06:06:16.427" v="2432" actId="478"/>
          <ac:picMkLst>
            <pc:docMk/>
            <pc:sldMk cId="2969037122" sldId="309"/>
            <ac:picMk id="5" creationId="{BEF3C374-30E3-8A15-DF14-50AFE7BFDF87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1" creationId="{E61A0B84-84C2-AE89-A9D2-FB83A456D464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4" creationId="{83D647CC-22D5-69F3-C8CB-C8E754736A59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6" creationId="{8D23B2C4-E307-B98D-6724-CC2C50CC5A31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34:44.549" v="3907" actId="2711"/>
        <pc:sldMkLst>
          <pc:docMk/>
          <pc:sldMk cId="2723899760" sldId="310"/>
        </pc:sldMkLst>
        <pc:spChg chg="mod">
          <ac:chgData name="Nino Philip Ramones" userId="1068934f-e3b4-4e88-ba23-4cb57230c594" providerId="ADAL" clId="{DA43502D-6843-46E4-84F3-6183129FD404}" dt="2023-04-28T06:28:54.935" v="3308" actId="20577"/>
          <ac:spMkLst>
            <pc:docMk/>
            <pc:sldMk cId="2723899760" sldId="31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6:34:44.549" v="3907" actId="2711"/>
          <ac:spMkLst>
            <pc:docMk/>
            <pc:sldMk cId="2723899760" sldId="31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8" creationId="{3541D7E5-4224-4C63-5DDD-BA6F6F83F475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9" creationId="{727A2137-FC9F-D6F6-B304-60E173B027F2}"/>
          </ac:spMkLst>
        </pc:spChg>
        <pc:spChg chg="mod">
          <ac:chgData name="Nino Philip Ramones" userId="1068934f-e3b4-4e88-ba23-4cb57230c594" providerId="ADAL" clId="{DA43502D-6843-46E4-84F3-6183129FD404}" dt="2023-04-28T06:31:25.609" v="3383" actId="20577"/>
          <ac:spMkLst>
            <pc:docMk/>
            <pc:sldMk cId="2723899760" sldId="310"/>
            <ac:spMk id="20" creationId="{99094F09-480B-BC12-6268-5E55DC8820B2}"/>
          </ac:spMkLst>
        </pc:spChg>
        <pc:grpChg chg="del">
          <ac:chgData name="Nino Philip Ramones" userId="1068934f-e3b4-4e88-ba23-4cb57230c594" providerId="ADAL" clId="{DA43502D-6843-46E4-84F3-6183129FD404}" dt="2023-04-28T06:29:00.486" v="3309" actId="478"/>
          <ac:grpSpMkLst>
            <pc:docMk/>
            <pc:sldMk cId="2723899760" sldId="310"/>
            <ac:grpSpMk id="17" creationId="{7425DD19-40DC-E7A7-65E1-92F932101E58}"/>
          </ac:grpSpMkLst>
        </pc:grpChg>
        <pc:picChg chg="add mod">
          <ac:chgData name="Nino Philip Ramones" userId="1068934f-e3b4-4e88-ba23-4cb57230c594" providerId="ADAL" clId="{DA43502D-6843-46E4-84F3-6183129FD404}" dt="2023-04-28T06:30:49.486" v="3321" actId="14100"/>
          <ac:picMkLst>
            <pc:docMk/>
            <pc:sldMk cId="2723899760" sldId="310"/>
            <ac:picMk id="4" creationId="{E8959673-A002-D1F0-E05F-74942BBB05B5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49:28.410" v="4547" actId="1036"/>
        <pc:sldMkLst>
          <pc:docMk/>
          <pc:sldMk cId="3239527936" sldId="311"/>
        </pc:sldMkLst>
        <pc:spChg chg="mod">
          <ac:chgData name="Nino Philip Ramones" userId="1068934f-e3b4-4e88-ba23-4cb57230c594" providerId="ADAL" clId="{DA43502D-6843-46E4-84F3-6183129FD404}" dt="2023-04-28T06:38:28.182" v="3931" actId="20577"/>
          <ac:spMkLst>
            <pc:docMk/>
            <pc:sldMk cId="3239527936" sldId="31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6:49:28.410" v="4547" actId="1036"/>
          <ac:spMkLst>
            <pc:docMk/>
            <pc:sldMk cId="3239527936" sldId="31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DA43502D-6843-46E4-84F3-6183129FD404}" dt="2023-04-28T06:48:55.500" v="4501" actId="20577"/>
          <ac:spMkLst>
            <pc:docMk/>
            <pc:sldMk cId="3239527936" sldId="311"/>
            <ac:spMk id="13" creationId="{18CB4294-AC8A-2D2F-1D84-C900719CCCF0}"/>
          </ac:spMkLst>
        </pc:spChg>
        <pc:spChg chg="mod">
          <ac:chgData name="Nino Philip Ramones" userId="1068934f-e3b4-4e88-ba23-4cb57230c594" providerId="ADAL" clId="{DA43502D-6843-46E4-84F3-6183129FD404}" dt="2023-04-28T06:39:36.466" v="3986" actId="20577"/>
          <ac:spMkLst>
            <pc:docMk/>
            <pc:sldMk cId="3239527936" sldId="311"/>
            <ac:spMk id="20" creationId="{99094F09-480B-BC12-6268-5E55DC8820B2}"/>
          </ac:spMkLst>
        </pc:spChg>
        <pc:picChg chg="del">
          <ac:chgData name="Nino Philip Ramones" userId="1068934f-e3b4-4e88-ba23-4cb57230c594" providerId="ADAL" clId="{DA43502D-6843-46E4-84F3-6183129FD404}" dt="2023-04-28T06:38:34.421" v="3932" actId="478"/>
          <ac:picMkLst>
            <pc:docMk/>
            <pc:sldMk cId="3239527936" sldId="311"/>
            <ac:picMk id="4" creationId="{E8959673-A002-D1F0-E05F-74942BBB05B5}"/>
          </ac:picMkLst>
        </pc:picChg>
        <pc:picChg chg="add mod">
          <ac:chgData name="Nino Philip Ramones" userId="1068934f-e3b4-4e88-ba23-4cb57230c594" providerId="ADAL" clId="{DA43502D-6843-46E4-84F3-6183129FD404}" dt="2023-04-28T06:39:12.182" v="3937" actId="14100"/>
          <ac:picMkLst>
            <pc:docMk/>
            <pc:sldMk cId="3239527936" sldId="311"/>
            <ac:picMk id="5" creationId="{8173CCBD-9289-292F-8F88-99D50989761F}"/>
          </ac:picMkLst>
        </pc:picChg>
        <pc:picChg chg="add mod">
          <ac:chgData name="Nino Philip Ramones" userId="1068934f-e3b4-4e88-ba23-4cb57230c594" providerId="ADAL" clId="{DA43502D-6843-46E4-84F3-6183129FD404}" dt="2023-04-28T06:48:28.285" v="4449" actId="14100"/>
          <ac:picMkLst>
            <pc:docMk/>
            <pc:sldMk cId="3239527936" sldId="311"/>
            <ac:picMk id="12" creationId="{EAC0C5BE-30E4-6A91-5AD2-F08F25D9F128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7:21:00.755" v="5259" actId="20577"/>
        <pc:sldMkLst>
          <pc:docMk/>
          <pc:sldMk cId="3823646011" sldId="312"/>
        </pc:sldMkLst>
        <pc:spChg chg="mod">
          <ac:chgData name="Nino Philip Ramones" userId="1068934f-e3b4-4e88-ba23-4cb57230c594" providerId="ADAL" clId="{DA43502D-6843-46E4-84F3-6183129FD404}" dt="2023-04-28T07:21:00.755" v="5259" actId="20577"/>
          <ac:spMkLst>
            <pc:docMk/>
            <pc:sldMk cId="3823646011" sldId="31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6:49:37.508" v="4549" actId="478"/>
          <ac:spMkLst>
            <pc:docMk/>
            <pc:sldMk cId="3823646011" sldId="312"/>
            <ac:spMk id="13" creationId="{18CB4294-AC8A-2D2F-1D84-C900719CCCF0}"/>
          </ac:spMkLst>
        </pc:spChg>
        <pc:spChg chg="mod">
          <ac:chgData name="Nino Philip Ramones" userId="1068934f-e3b4-4e88-ba23-4cb57230c594" providerId="ADAL" clId="{DA43502D-6843-46E4-84F3-6183129FD404}" dt="2023-04-28T06:52:12.997" v="4642" actId="14100"/>
          <ac:spMkLst>
            <pc:docMk/>
            <pc:sldMk cId="3823646011" sldId="312"/>
            <ac:spMk id="20" creationId="{99094F09-480B-BC12-6268-5E55DC8820B2}"/>
          </ac:spMkLst>
        </pc:spChg>
        <pc:picChg chg="add mod">
          <ac:chgData name="Nino Philip Ramones" userId="1068934f-e3b4-4e88-ba23-4cb57230c594" providerId="ADAL" clId="{DA43502D-6843-46E4-84F3-6183129FD404}" dt="2023-04-28T06:52:21.961" v="4644" actId="1076"/>
          <ac:picMkLst>
            <pc:docMk/>
            <pc:sldMk cId="3823646011" sldId="312"/>
            <ac:picMk id="4" creationId="{27830053-3638-4D3A-0881-FC28C5E232DA}"/>
          </ac:picMkLst>
        </pc:picChg>
        <pc:picChg chg="del">
          <ac:chgData name="Nino Philip Ramones" userId="1068934f-e3b4-4e88-ba23-4cb57230c594" providerId="ADAL" clId="{DA43502D-6843-46E4-84F3-6183129FD404}" dt="2023-04-28T06:49:37.508" v="4549" actId="478"/>
          <ac:picMkLst>
            <pc:docMk/>
            <pc:sldMk cId="3823646011" sldId="312"/>
            <ac:picMk id="5" creationId="{8173CCBD-9289-292F-8F88-99D50989761F}"/>
          </ac:picMkLst>
        </pc:picChg>
        <pc:picChg chg="del">
          <ac:chgData name="Nino Philip Ramones" userId="1068934f-e3b4-4e88-ba23-4cb57230c594" providerId="ADAL" clId="{DA43502D-6843-46E4-84F3-6183129FD404}" dt="2023-04-28T06:49:37.508" v="4549" actId="478"/>
          <ac:picMkLst>
            <pc:docMk/>
            <pc:sldMk cId="3823646011" sldId="312"/>
            <ac:picMk id="12" creationId="{EAC0C5BE-30E4-6A91-5AD2-F08F25D9F128}"/>
          </ac:picMkLst>
        </pc:picChg>
        <pc:picChg chg="add del mod">
          <ac:chgData name="Nino Philip Ramones" userId="1068934f-e3b4-4e88-ba23-4cb57230c594" providerId="ADAL" clId="{DA43502D-6843-46E4-84F3-6183129FD404}" dt="2023-04-28T06:50:21.979" v="4561" actId="478"/>
          <ac:picMkLst>
            <pc:docMk/>
            <pc:sldMk cId="3823646011" sldId="312"/>
            <ac:picMk id="14" creationId="{D16246E4-9331-801F-5651-685243039986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8:59:11.154" v="8526" actId="20577"/>
        <pc:sldMkLst>
          <pc:docMk/>
          <pc:sldMk cId="2343572440" sldId="313"/>
        </pc:sldMkLst>
        <pc:spChg chg="mod">
          <ac:chgData name="Nino Philip Ramones" userId="1068934f-e3b4-4e88-ba23-4cb57230c594" providerId="ADAL" clId="{DA43502D-6843-46E4-84F3-6183129FD404}" dt="2023-04-28T08:11:40.694" v="5295" actId="20577"/>
          <ac:spMkLst>
            <pc:docMk/>
            <pc:sldMk cId="2343572440" sldId="313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8:28:24.274" v="6033" actId="20577"/>
          <ac:spMkLst>
            <pc:docMk/>
            <pc:sldMk cId="2343572440" sldId="313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DA43502D-6843-46E4-84F3-6183129FD404}" dt="2023-04-28T08:19:22.505" v="5395" actId="20577"/>
          <ac:spMkLst>
            <pc:docMk/>
            <pc:sldMk cId="2343572440" sldId="313"/>
            <ac:spMk id="16" creationId="{F26C401D-517A-7F00-B0A5-B053F98F392F}"/>
          </ac:spMkLst>
        </pc:spChg>
        <pc:spChg chg="add mod">
          <ac:chgData name="Nino Philip Ramones" userId="1068934f-e3b4-4e88-ba23-4cb57230c594" providerId="ADAL" clId="{DA43502D-6843-46E4-84F3-6183129FD404}" dt="2023-04-28T08:19:53.154" v="5473" actId="20577"/>
          <ac:spMkLst>
            <pc:docMk/>
            <pc:sldMk cId="2343572440" sldId="313"/>
            <ac:spMk id="17" creationId="{DB0C0972-EB44-3614-E2BD-3838B27DB8C9}"/>
          </ac:spMkLst>
        </pc:spChg>
        <pc:spChg chg="add mod">
          <ac:chgData name="Nino Philip Ramones" userId="1068934f-e3b4-4e88-ba23-4cb57230c594" providerId="ADAL" clId="{DA43502D-6843-46E4-84F3-6183129FD404}" dt="2023-04-28T08:27:08.253" v="5832" actId="1035"/>
          <ac:spMkLst>
            <pc:docMk/>
            <pc:sldMk cId="2343572440" sldId="313"/>
            <ac:spMk id="18" creationId="{43F1E15F-9BB2-CD25-5196-D9C3631392D8}"/>
          </ac:spMkLst>
        </pc:spChg>
        <pc:spChg chg="mod">
          <ac:chgData name="Nino Philip Ramones" userId="1068934f-e3b4-4e88-ba23-4cb57230c594" providerId="ADAL" clId="{DA43502D-6843-46E4-84F3-6183129FD404}" dt="2023-04-28T08:59:11.154" v="8526" actId="20577"/>
          <ac:spMkLst>
            <pc:docMk/>
            <pc:sldMk cId="2343572440" sldId="313"/>
            <ac:spMk id="20" creationId="{99094F09-480B-BC12-6268-5E55DC8820B2}"/>
          </ac:spMkLst>
        </pc:spChg>
        <pc:grpChg chg="add mod">
          <ac:chgData name="Nino Philip Ramones" userId="1068934f-e3b4-4e88-ba23-4cb57230c594" providerId="ADAL" clId="{DA43502D-6843-46E4-84F3-6183129FD404}" dt="2023-04-28T08:17:42.765" v="5333" actId="1036"/>
          <ac:grpSpMkLst>
            <pc:docMk/>
            <pc:sldMk cId="2343572440" sldId="313"/>
            <ac:grpSpMk id="15" creationId="{FF9D61F7-8F43-E732-FC4E-9CFA4EF6D18A}"/>
          </ac:grpSpMkLst>
        </pc:grpChg>
        <pc:picChg chg="del">
          <ac:chgData name="Nino Philip Ramones" userId="1068934f-e3b4-4e88-ba23-4cb57230c594" providerId="ADAL" clId="{DA43502D-6843-46E4-84F3-6183129FD404}" dt="2023-04-28T08:11:42.524" v="5296" actId="478"/>
          <ac:picMkLst>
            <pc:docMk/>
            <pc:sldMk cId="2343572440" sldId="313"/>
            <ac:picMk id="4" creationId="{27830053-3638-4D3A-0881-FC28C5E232DA}"/>
          </ac:picMkLst>
        </pc:picChg>
        <pc:picChg chg="add mod">
          <ac:chgData name="Nino Philip Ramones" userId="1068934f-e3b4-4e88-ba23-4cb57230c594" providerId="ADAL" clId="{DA43502D-6843-46E4-84F3-6183129FD404}" dt="2023-04-28T08:17:32.041" v="5331" actId="164"/>
          <ac:picMkLst>
            <pc:docMk/>
            <pc:sldMk cId="2343572440" sldId="313"/>
            <ac:picMk id="5" creationId="{670940FF-FFF9-4739-DE35-C04D808FBD75}"/>
          </ac:picMkLst>
        </pc:picChg>
        <pc:picChg chg="add mod">
          <ac:chgData name="Nino Philip Ramones" userId="1068934f-e3b4-4e88-ba23-4cb57230c594" providerId="ADAL" clId="{DA43502D-6843-46E4-84F3-6183129FD404}" dt="2023-04-28T08:31:04.381" v="6034" actId="14100"/>
          <ac:picMkLst>
            <pc:docMk/>
            <pc:sldMk cId="2343572440" sldId="313"/>
            <ac:picMk id="12" creationId="{BE4CC6B2-2F28-5038-F88B-6F5857F68F79}"/>
          </ac:picMkLst>
        </pc:picChg>
        <pc:picChg chg="add mod">
          <ac:chgData name="Nino Philip Ramones" userId="1068934f-e3b4-4e88-ba23-4cb57230c594" providerId="ADAL" clId="{DA43502D-6843-46E4-84F3-6183129FD404}" dt="2023-04-28T08:17:32.041" v="5331" actId="164"/>
          <ac:picMkLst>
            <pc:docMk/>
            <pc:sldMk cId="2343572440" sldId="313"/>
            <ac:picMk id="14" creationId="{1A44F848-CCEE-6EBF-BB54-AF3D8D6CBA39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8:59:47.764" v="8532" actId="20577"/>
        <pc:sldMkLst>
          <pc:docMk/>
          <pc:sldMk cId="1452955581" sldId="314"/>
        </pc:sldMkLst>
        <pc:spChg chg="mod">
          <ac:chgData name="Nino Philip Ramones" userId="1068934f-e3b4-4e88-ba23-4cb57230c594" providerId="ADAL" clId="{DA43502D-6843-46E4-84F3-6183129FD404}" dt="2023-04-28T08:59:47.764" v="8532" actId="20577"/>
          <ac:spMkLst>
            <pc:docMk/>
            <pc:sldMk cId="1452955581" sldId="314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8:31:31.984" v="6037" actId="478"/>
          <ac:spMkLst>
            <pc:docMk/>
            <pc:sldMk cId="1452955581" sldId="314"/>
            <ac:spMk id="16" creationId="{F26C401D-517A-7F00-B0A5-B053F98F392F}"/>
          </ac:spMkLst>
        </pc:spChg>
        <pc:spChg chg="del">
          <ac:chgData name="Nino Philip Ramones" userId="1068934f-e3b4-4e88-ba23-4cb57230c594" providerId="ADAL" clId="{DA43502D-6843-46E4-84F3-6183129FD404}" dt="2023-04-28T08:31:31.984" v="6037" actId="478"/>
          <ac:spMkLst>
            <pc:docMk/>
            <pc:sldMk cId="1452955581" sldId="314"/>
            <ac:spMk id="17" creationId="{DB0C0972-EB44-3614-E2BD-3838B27DB8C9}"/>
          </ac:spMkLst>
        </pc:spChg>
        <pc:spChg chg="mod">
          <ac:chgData name="Nino Philip Ramones" userId="1068934f-e3b4-4e88-ba23-4cb57230c594" providerId="ADAL" clId="{DA43502D-6843-46E4-84F3-6183129FD404}" dt="2023-04-28T08:52:21.559" v="7484" actId="1036"/>
          <ac:spMkLst>
            <pc:docMk/>
            <pc:sldMk cId="1452955581" sldId="314"/>
            <ac:spMk id="18" creationId="{43F1E15F-9BB2-CD25-5196-D9C3631392D8}"/>
          </ac:spMkLst>
        </pc:spChg>
        <pc:spChg chg="del mod">
          <ac:chgData name="Nino Philip Ramones" userId="1068934f-e3b4-4e88-ba23-4cb57230c594" providerId="ADAL" clId="{DA43502D-6843-46E4-84F3-6183129FD404}" dt="2023-04-28T08:31:38.716" v="6039" actId="478"/>
          <ac:spMkLst>
            <pc:docMk/>
            <pc:sldMk cId="1452955581" sldId="314"/>
            <ac:spMk id="20" creationId="{99094F09-480B-BC12-6268-5E55DC8820B2}"/>
          </ac:spMkLst>
        </pc:spChg>
        <pc:grpChg chg="del">
          <ac:chgData name="Nino Philip Ramones" userId="1068934f-e3b4-4e88-ba23-4cb57230c594" providerId="ADAL" clId="{DA43502D-6843-46E4-84F3-6183129FD404}" dt="2023-04-28T08:31:28.705" v="6036" actId="478"/>
          <ac:grpSpMkLst>
            <pc:docMk/>
            <pc:sldMk cId="1452955581" sldId="314"/>
            <ac:grpSpMk id="15" creationId="{FF9D61F7-8F43-E732-FC4E-9CFA4EF6D18A}"/>
          </ac:grpSpMkLst>
        </pc:grpChg>
        <pc:graphicFrameChg chg="add del">
          <ac:chgData name="Nino Philip Ramones" userId="1068934f-e3b4-4e88-ba23-4cb57230c594" providerId="ADAL" clId="{DA43502D-6843-46E4-84F3-6183129FD404}" dt="2023-04-28T08:32:59.499" v="6041" actId="478"/>
          <ac:graphicFrameMkLst>
            <pc:docMk/>
            <pc:sldMk cId="1452955581" sldId="314"/>
            <ac:graphicFrameMk id="3" creationId="{C6807988-4F4B-8F07-E1BA-4754A032B813}"/>
          </ac:graphicFrameMkLst>
        </pc:graphicFrameChg>
        <pc:graphicFrameChg chg="add mod modGraphic">
          <ac:chgData name="Nino Philip Ramones" userId="1068934f-e3b4-4e88-ba23-4cb57230c594" providerId="ADAL" clId="{DA43502D-6843-46E4-84F3-6183129FD404}" dt="2023-04-28T08:48:12.798" v="6560" actId="20577"/>
          <ac:graphicFrameMkLst>
            <pc:docMk/>
            <pc:sldMk cId="1452955581" sldId="314"/>
            <ac:graphicFrameMk id="4" creationId="{A0D8E578-8168-EA3D-E516-D0237EBB3EDC}"/>
          </ac:graphicFrameMkLst>
        </pc:graphicFrameChg>
      </pc:sldChg>
      <pc:sldChg chg="add del">
        <pc:chgData name="Nino Philip Ramones" userId="1068934f-e3b4-4e88-ba23-4cb57230c594" providerId="ADAL" clId="{DA43502D-6843-46E4-84F3-6183129FD404}" dt="2023-04-28T08:11:20.025" v="5262" actId="47"/>
        <pc:sldMkLst>
          <pc:docMk/>
          <pc:sldMk cId="3428751996" sldId="314"/>
        </pc:sldMkLst>
      </pc:sldChg>
    </pc:docChg>
  </pc:docChgLst>
  <pc:docChgLst>
    <pc:chgData name="Nino Philip Ramones" userId="1068934f-e3b4-4e88-ba23-4cb57230c594" providerId="ADAL" clId="{E022470B-91A1-4E81-943A-E04B27CD6A3E}"/>
    <pc:docChg chg="undo custSel addSld delSld modSld">
      <pc:chgData name="Nino Philip Ramones" userId="1068934f-e3b4-4e88-ba23-4cb57230c594" providerId="ADAL" clId="{E022470B-91A1-4E81-943A-E04B27CD6A3E}" dt="2023-09-21T08:07:46.753" v="8810" actId="20577"/>
      <pc:docMkLst>
        <pc:docMk/>
      </pc:docMkLst>
      <pc:sldChg chg="addSp delSp modSp mod">
        <pc:chgData name="Nino Philip Ramones" userId="1068934f-e3b4-4e88-ba23-4cb57230c594" providerId="ADAL" clId="{E022470B-91A1-4E81-943A-E04B27CD6A3E}" dt="2023-09-21T05:03:14.880" v="147" actId="1038"/>
        <pc:sldMkLst>
          <pc:docMk/>
          <pc:sldMk cId="2902220017" sldId="260"/>
        </pc:sldMkLst>
        <pc:spChg chg="mod">
          <ac:chgData name="Nino Philip Ramones" userId="1068934f-e3b4-4e88-ba23-4cb57230c594" providerId="ADAL" clId="{E022470B-91A1-4E81-943A-E04B27CD6A3E}" dt="2023-09-21T02:55:27.744" v="61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E022470B-91A1-4E81-943A-E04B27CD6A3E}" dt="2023-09-21T05:02:28.387" v="106" actId="20577"/>
          <ac:spMkLst>
            <pc:docMk/>
            <pc:sldMk cId="2902220017" sldId="260"/>
            <ac:spMk id="9" creationId="{5D32E140-99B1-66F0-387B-DA3F1BEB36F2}"/>
          </ac:spMkLst>
        </pc:spChg>
        <pc:spChg chg="mod">
          <ac:chgData name="Nino Philip Ramones" userId="1068934f-e3b4-4e88-ba23-4cb57230c594" providerId="ADAL" clId="{E022470B-91A1-4E81-943A-E04B27CD6A3E}" dt="2023-09-21T05:03:14.880" v="147" actId="1038"/>
          <ac:spMkLst>
            <pc:docMk/>
            <pc:sldMk cId="2902220017" sldId="260"/>
            <ac:spMk id="10" creationId="{C3CE4A8C-C748-4278-6175-7B615D2C5720}"/>
          </ac:spMkLst>
        </pc:spChg>
        <pc:spChg chg="mod">
          <ac:chgData name="Nino Philip Ramones" userId="1068934f-e3b4-4e88-ba23-4cb57230c594" providerId="ADAL" clId="{E022470B-91A1-4E81-943A-E04B27CD6A3E}" dt="2023-09-21T02:50:26.928" v="21" actId="403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E022470B-91A1-4E81-943A-E04B27CD6A3E}" dt="2023-09-21T02:55:53.734" v="97" actId="20577"/>
          <ac:spMkLst>
            <pc:docMk/>
            <pc:sldMk cId="2902220017" sldId="260"/>
            <ac:spMk id="15" creationId="{CB5AF6EE-76A6-CA9D-0627-29C15279BDC6}"/>
          </ac:spMkLst>
        </pc:spChg>
        <pc:spChg chg="del">
          <ac:chgData name="Nino Philip Ramones" userId="1068934f-e3b4-4e88-ba23-4cb57230c594" providerId="ADAL" clId="{E022470B-91A1-4E81-943A-E04B27CD6A3E}" dt="2023-09-21T02:50:34.159" v="22" actId="478"/>
          <ac:spMkLst>
            <pc:docMk/>
            <pc:sldMk cId="2902220017" sldId="260"/>
            <ac:spMk id="25" creationId="{6EFD1E6E-80FA-0CC5-D7E2-78CB69BE3693}"/>
          </ac:spMkLst>
        </pc:spChg>
        <pc:spChg chg="del">
          <ac:chgData name="Nino Philip Ramones" userId="1068934f-e3b4-4e88-ba23-4cb57230c594" providerId="ADAL" clId="{E022470B-91A1-4E81-943A-E04B27CD6A3E}" dt="2023-09-21T02:54:40.422" v="45" actId="478"/>
          <ac:spMkLst>
            <pc:docMk/>
            <pc:sldMk cId="2902220017" sldId="260"/>
            <ac:spMk id="29" creationId="{D3477DD6-20F8-B844-531F-A4D45B04E6BF}"/>
          </ac:spMkLst>
        </pc:spChg>
        <pc:picChg chg="del">
          <ac:chgData name="Nino Philip Ramones" userId="1068934f-e3b4-4e88-ba23-4cb57230c594" providerId="ADAL" clId="{E022470B-91A1-4E81-943A-E04B27CD6A3E}" dt="2023-09-21T02:50:34.159" v="22" actId="478"/>
          <ac:picMkLst>
            <pc:docMk/>
            <pc:sldMk cId="2902220017" sldId="260"/>
            <ac:picMk id="3" creationId="{29BE9BA6-DEAB-60E1-F172-4E84FA66461D}"/>
          </ac:picMkLst>
        </pc:picChg>
        <pc:picChg chg="add mod ord">
          <ac:chgData name="Nino Philip Ramones" userId="1068934f-e3b4-4e88-ba23-4cb57230c594" providerId="ADAL" clId="{E022470B-91A1-4E81-943A-E04B27CD6A3E}" dt="2023-09-21T02:54:37.529" v="44" actId="167"/>
          <ac:picMkLst>
            <pc:docMk/>
            <pc:sldMk cId="2902220017" sldId="260"/>
            <ac:picMk id="4" creationId="{CF8B82FD-9CE9-CA11-1398-E6B4564B2FD1}"/>
          </ac:picMkLst>
        </pc:picChg>
        <pc:picChg chg="del">
          <ac:chgData name="Nino Philip Ramones" userId="1068934f-e3b4-4e88-ba23-4cb57230c594" providerId="ADAL" clId="{E022470B-91A1-4E81-943A-E04B27CD6A3E}" dt="2023-09-21T02:54:40.422" v="45" actId="478"/>
          <ac:picMkLst>
            <pc:docMk/>
            <pc:sldMk cId="2902220017" sldId="260"/>
            <ac:picMk id="11" creationId="{94AB2FB8-E06C-C5DA-5702-4F166E1B0AD4}"/>
          </ac:picMkLst>
        </pc:picChg>
        <pc:picChg chg="del">
          <ac:chgData name="Nino Philip Ramones" userId="1068934f-e3b4-4e88-ba23-4cb57230c594" providerId="ADAL" clId="{E022470B-91A1-4E81-943A-E04B27CD6A3E}" dt="2023-09-21T02:50:34.159" v="22" actId="478"/>
          <ac:picMkLst>
            <pc:docMk/>
            <pc:sldMk cId="2902220017" sldId="260"/>
            <ac:picMk id="16" creationId="{939A4C42-98DA-D2B8-4197-BE29DC484B9B}"/>
          </ac:picMkLst>
        </pc:picChg>
        <pc:picChg chg="del">
          <ac:chgData name="Nino Philip Ramones" userId="1068934f-e3b4-4e88-ba23-4cb57230c594" providerId="ADAL" clId="{E022470B-91A1-4E81-943A-E04B27CD6A3E}" dt="2023-09-21T02:54:40.422" v="45" actId="478"/>
          <ac:picMkLst>
            <pc:docMk/>
            <pc:sldMk cId="2902220017" sldId="260"/>
            <ac:picMk id="22" creationId="{78BD71C9-8DBA-4643-5373-D7DE98BFDA6C}"/>
          </ac:picMkLst>
        </pc:picChg>
        <pc:picChg chg="del">
          <ac:chgData name="Nino Philip Ramones" userId="1068934f-e3b4-4e88-ba23-4cb57230c594" providerId="ADAL" clId="{E022470B-91A1-4E81-943A-E04B27CD6A3E}" dt="2023-09-21T02:50:34.159" v="22" actId="478"/>
          <ac:picMkLst>
            <pc:docMk/>
            <pc:sldMk cId="2902220017" sldId="260"/>
            <ac:picMk id="24" creationId="{FC4EF1AF-287F-2622-8085-D07093A48C9E}"/>
          </ac:picMkLst>
        </pc:picChg>
        <pc:picChg chg="add mod ord">
          <ac:chgData name="Nino Philip Ramones" userId="1068934f-e3b4-4e88-ba23-4cb57230c594" providerId="ADAL" clId="{E022470B-91A1-4E81-943A-E04B27CD6A3E}" dt="2023-09-21T02:54:37.529" v="44" actId="167"/>
          <ac:picMkLst>
            <pc:docMk/>
            <pc:sldMk cId="2902220017" sldId="260"/>
            <ac:picMk id="26" creationId="{67934830-BD9A-4E5B-4876-7B26DF3AE171}"/>
          </ac:picMkLst>
        </pc:picChg>
        <pc:picChg chg="del">
          <ac:chgData name="Nino Philip Ramones" userId="1068934f-e3b4-4e88-ba23-4cb57230c594" providerId="ADAL" clId="{E022470B-91A1-4E81-943A-E04B27CD6A3E}" dt="2023-09-21T02:54:40.422" v="45" actId="478"/>
          <ac:picMkLst>
            <pc:docMk/>
            <pc:sldMk cId="2902220017" sldId="260"/>
            <ac:picMk id="28" creationId="{81AFE020-EE52-028A-F1B3-5B309C216182}"/>
          </ac:picMkLst>
        </pc:picChg>
        <pc:picChg chg="add mod ord">
          <ac:chgData name="Nino Philip Ramones" userId="1068934f-e3b4-4e88-ba23-4cb57230c594" providerId="ADAL" clId="{E022470B-91A1-4E81-943A-E04B27CD6A3E}" dt="2023-09-21T02:54:37.529" v="44" actId="167"/>
          <ac:picMkLst>
            <pc:docMk/>
            <pc:sldMk cId="2902220017" sldId="260"/>
            <ac:picMk id="30" creationId="{5FF5E5BF-12F6-6BF0-DDCA-08B624C4635B}"/>
          </ac:picMkLst>
        </pc:picChg>
      </pc:sldChg>
      <pc:sldChg chg="modSp mod">
        <pc:chgData name="Nino Philip Ramones" userId="1068934f-e3b4-4e88-ba23-4cb57230c594" providerId="ADAL" clId="{E022470B-91A1-4E81-943A-E04B27CD6A3E}" dt="2023-09-21T07:11:33.301" v="4432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E022470B-91A1-4E81-943A-E04B27CD6A3E}" dt="2023-09-21T05:27:57.733" v="1183" actId="20577"/>
          <ac:spMkLst>
            <pc:docMk/>
            <pc:sldMk cId="4215421811" sldId="261"/>
            <ac:spMk id="4" creationId="{2351CECF-4925-C9C2-8218-3DCDDD125713}"/>
          </ac:spMkLst>
        </pc:spChg>
        <pc:spChg chg="mod">
          <ac:chgData name="Nino Philip Ramones" userId="1068934f-e3b4-4e88-ba23-4cb57230c594" providerId="ADAL" clId="{E022470B-91A1-4E81-943A-E04B27CD6A3E}" dt="2023-09-21T05:07:41.937" v="284" actId="1038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E022470B-91A1-4E81-943A-E04B27CD6A3E}" dt="2023-09-21T05:26:25.009" v="1123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E022470B-91A1-4E81-943A-E04B27CD6A3E}" dt="2023-09-21T05:18:20.221" v="651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E022470B-91A1-4E81-943A-E04B27CD6A3E}" dt="2023-09-21T07:11:33.301" v="4432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E022470B-91A1-4E81-943A-E04B27CD6A3E}" dt="2023-09-21T05:26:31.787" v="1135" actId="1036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E022470B-91A1-4E81-943A-E04B27CD6A3E}" dt="2023-09-21T05:26:31.787" v="1135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addSp delSp modSp mod">
        <pc:chgData name="Nino Philip Ramones" userId="1068934f-e3b4-4e88-ba23-4cb57230c594" providerId="ADAL" clId="{E022470B-91A1-4E81-943A-E04B27CD6A3E}" dt="2023-09-21T08:07:46.753" v="8810" actId="20577"/>
        <pc:sldMkLst>
          <pc:docMk/>
          <pc:sldMk cId="3042634148" sldId="281"/>
        </pc:sldMkLst>
        <pc:spChg chg="mod">
          <ac:chgData name="Nino Philip Ramones" userId="1068934f-e3b4-4e88-ba23-4cb57230c594" providerId="ADAL" clId="{E022470B-91A1-4E81-943A-E04B27CD6A3E}" dt="2023-09-21T08:07:46.753" v="8810" actId="20577"/>
          <ac:spMkLst>
            <pc:docMk/>
            <pc:sldMk cId="3042634148" sldId="281"/>
            <ac:spMk id="6" creationId="{1C139C71-43D8-DA15-F46A-8598CDF1F78A}"/>
          </ac:spMkLst>
        </pc:spChg>
        <pc:spChg chg="del">
          <ac:chgData name="Nino Philip Ramones" userId="1068934f-e3b4-4e88-ba23-4cb57230c594" providerId="ADAL" clId="{E022470B-91A1-4E81-943A-E04B27CD6A3E}" dt="2023-09-21T08:01:54.192" v="8749" actId="478"/>
          <ac:spMkLst>
            <pc:docMk/>
            <pc:sldMk cId="3042634148" sldId="281"/>
            <ac:spMk id="7" creationId="{D171F85D-6720-4508-AFB7-D47E4F18A40C}"/>
          </ac:spMkLst>
        </pc:spChg>
        <pc:spChg chg="mod">
          <ac:chgData name="Nino Philip Ramones" userId="1068934f-e3b4-4e88-ba23-4cb57230c594" providerId="ADAL" clId="{E022470B-91A1-4E81-943A-E04B27CD6A3E}" dt="2023-09-21T08:04:55.625" v="8795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E022470B-91A1-4E81-943A-E04B27CD6A3E}" dt="2023-09-21T08:04:55.625" v="8795" actId="1036"/>
          <ac:spMkLst>
            <pc:docMk/>
            <pc:sldMk cId="3042634148" sldId="281"/>
            <ac:spMk id="15" creationId="{3DE590E7-D5BC-0018-437A-AE6E15E396B6}"/>
          </ac:spMkLst>
        </pc:spChg>
        <pc:spChg chg="mod">
          <ac:chgData name="Nino Philip Ramones" userId="1068934f-e3b4-4e88-ba23-4cb57230c594" providerId="ADAL" clId="{E022470B-91A1-4E81-943A-E04B27CD6A3E}" dt="2023-09-21T08:01:44.739" v="8743"/>
          <ac:spMkLst>
            <pc:docMk/>
            <pc:sldMk cId="3042634148" sldId="281"/>
            <ac:spMk id="17" creationId="{62AE907E-1E4C-E6A0-739D-034EF06CDC48}"/>
          </ac:spMkLst>
        </pc:spChg>
        <pc:spChg chg="mod">
          <ac:chgData name="Nino Philip Ramones" userId="1068934f-e3b4-4e88-ba23-4cb57230c594" providerId="ADAL" clId="{E022470B-91A1-4E81-943A-E04B27CD6A3E}" dt="2023-09-21T08:01:44.739" v="8743"/>
          <ac:spMkLst>
            <pc:docMk/>
            <pc:sldMk cId="3042634148" sldId="281"/>
            <ac:spMk id="18" creationId="{9B07786F-A547-53B7-AE55-1B71C652208E}"/>
          </ac:spMkLst>
        </pc:spChg>
        <pc:spChg chg="mod">
          <ac:chgData name="Nino Philip Ramones" userId="1068934f-e3b4-4e88-ba23-4cb57230c594" providerId="ADAL" clId="{E022470B-91A1-4E81-943A-E04B27CD6A3E}" dt="2023-09-21T08:01:50.771" v="8747"/>
          <ac:spMkLst>
            <pc:docMk/>
            <pc:sldMk cId="3042634148" sldId="281"/>
            <ac:spMk id="21" creationId="{75BB0C7E-2B8C-22F4-CE87-D830A519AD8A}"/>
          </ac:spMkLst>
        </pc:spChg>
        <pc:spChg chg="mod">
          <ac:chgData name="Nino Philip Ramones" userId="1068934f-e3b4-4e88-ba23-4cb57230c594" providerId="ADAL" clId="{E022470B-91A1-4E81-943A-E04B27CD6A3E}" dt="2023-09-21T08:01:50.771" v="8747"/>
          <ac:spMkLst>
            <pc:docMk/>
            <pc:sldMk cId="3042634148" sldId="281"/>
            <ac:spMk id="22" creationId="{A0FD7A57-EBA9-2E8A-372D-CDF2D57849E9}"/>
          </ac:spMkLst>
        </pc:spChg>
        <pc:spChg chg="mod">
          <ac:chgData name="Nino Philip Ramones" userId="1068934f-e3b4-4e88-ba23-4cb57230c594" providerId="ADAL" clId="{E022470B-91A1-4E81-943A-E04B27CD6A3E}" dt="2023-09-21T08:01:54.583" v="8750"/>
          <ac:spMkLst>
            <pc:docMk/>
            <pc:sldMk cId="3042634148" sldId="281"/>
            <ac:spMk id="25" creationId="{07D2AB5D-2674-822D-23AC-136775633B2C}"/>
          </ac:spMkLst>
        </pc:spChg>
        <pc:spChg chg="mod">
          <ac:chgData name="Nino Philip Ramones" userId="1068934f-e3b4-4e88-ba23-4cb57230c594" providerId="ADAL" clId="{E022470B-91A1-4E81-943A-E04B27CD6A3E}" dt="2023-09-21T08:01:54.583" v="8750"/>
          <ac:spMkLst>
            <pc:docMk/>
            <pc:sldMk cId="3042634148" sldId="281"/>
            <ac:spMk id="26" creationId="{FD45ECB3-4172-8400-A939-E7A7FE5293F0}"/>
          </ac:spMkLst>
        </pc:spChg>
        <pc:grpChg chg="add del">
          <ac:chgData name="Nino Philip Ramones" userId="1068934f-e3b4-4e88-ba23-4cb57230c594" providerId="ADAL" clId="{E022470B-91A1-4E81-943A-E04B27CD6A3E}" dt="2023-09-21T08:01:50.193" v="8746" actId="478"/>
          <ac:grpSpMkLst>
            <pc:docMk/>
            <pc:sldMk cId="3042634148" sldId="281"/>
            <ac:grpSpMk id="2" creationId="{5EABA244-7A38-E271-5051-10FF5D7551A4}"/>
          </ac:grpSpMkLst>
        </pc:grpChg>
        <pc:grpChg chg="add del mod">
          <ac:chgData name="Nino Philip Ramones" userId="1068934f-e3b4-4e88-ba23-4cb57230c594" providerId="ADAL" clId="{E022470B-91A1-4E81-943A-E04B27CD6A3E}" dt="2023-09-21T08:01:46.817" v="8744"/>
          <ac:grpSpMkLst>
            <pc:docMk/>
            <pc:sldMk cId="3042634148" sldId="281"/>
            <ac:grpSpMk id="5" creationId="{E2460F1B-693D-3A94-80A6-20AA2621961C}"/>
          </ac:grpSpMkLst>
        </pc:grpChg>
        <pc:grpChg chg="add del mod">
          <ac:chgData name="Nino Philip Ramones" userId="1068934f-e3b4-4e88-ba23-4cb57230c594" providerId="ADAL" clId="{E022470B-91A1-4E81-943A-E04B27CD6A3E}" dt="2023-09-21T08:01:52.001" v="8748"/>
          <ac:grpSpMkLst>
            <pc:docMk/>
            <pc:sldMk cId="3042634148" sldId="281"/>
            <ac:grpSpMk id="19" creationId="{FFD4EEB9-2854-56CC-995D-610BB785BC34}"/>
          </ac:grpSpMkLst>
        </pc:grpChg>
        <pc:grpChg chg="add mod">
          <ac:chgData name="Nino Philip Ramones" userId="1068934f-e3b4-4e88-ba23-4cb57230c594" providerId="ADAL" clId="{E022470B-91A1-4E81-943A-E04B27CD6A3E}" dt="2023-09-21T08:01:54.583" v="8750"/>
          <ac:grpSpMkLst>
            <pc:docMk/>
            <pc:sldMk cId="3042634148" sldId="281"/>
            <ac:grpSpMk id="23" creationId="{C2FD1C71-050D-4B9C-F498-D232B6DF8EE2}"/>
          </ac:grpSpMkLst>
        </pc:grpChg>
        <pc:cxnChg chg="mod">
          <ac:chgData name="Nino Philip Ramones" userId="1068934f-e3b4-4e88-ba23-4cb57230c594" providerId="ADAL" clId="{E022470B-91A1-4E81-943A-E04B27CD6A3E}" dt="2023-09-21T08:01:44.739" v="8743"/>
          <ac:cxnSpMkLst>
            <pc:docMk/>
            <pc:sldMk cId="3042634148" sldId="281"/>
            <ac:cxnSpMk id="16" creationId="{5D7504D6-E937-6F11-B098-0D5E55D0AAC5}"/>
          </ac:cxnSpMkLst>
        </pc:cxnChg>
        <pc:cxnChg chg="mod">
          <ac:chgData name="Nino Philip Ramones" userId="1068934f-e3b4-4e88-ba23-4cb57230c594" providerId="ADAL" clId="{E022470B-91A1-4E81-943A-E04B27CD6A3E}" dt="2023-09-21T08:01:50.771" v="8747"/>
          <ac:cxnSpMkLst>
            <pc:docMk/>
            <pc:sldMk cId="3042634148" sldId="281"/>
            <ac:cxnSpMk id="20" creationId="{879EDE9F-6DE6-E23C-76A9-E7971CFBE6DA}"/>
          </ac:cxnSpMkLst>
        </pc:cxnChg>
        <pc:cxnChg chg="mod">
          <ac:chgData name="Nino Philip Ramones" userId="1068934f-e3b4-4e88-ba23-4cb57230c594" providerId="ADAL" clId="{E022470B-91A1-4E81-943A-E04B27CD6A3E}" dt="2023-09-21T08:01:54.583" v="8750"/>
          <ac:cxnSpMkLst>
            <pc:docMk/>
            <pc:sldMk cId="3042634148" sldId="281"/>
            <ac:cxnSpMk id="24" creationId="{DAEDB980-324F-E969-3F7D-F2B4CCFEB800}"/>
          </ac:cxnSpMkLst>
        </pc:cxnChg>
      </pc:sldChg>
      <pc:sldChg chg="addSp delSp modSp mod">
        <pc:chgData name="Nino Philip Ramones" userId="1068934f-e3b4-4e88-ba23-4cb57230c594" providerId="ADAL" clId="{E022470B-91A1-4E81-943A-E04B27CD6A3E}" dt="2023-09-21T07:08:17.388" v="4307" actId="20577"/>
        <pc:sldMkLst>
          <pc:docMk/>
          <pc:sldMk cId="2474797160" sldId="288"/>
        </pc:sldMkLst>
        <pc:spChg chg="mod">
          <ac:chgData name="Nino Philip Ramones" userId="1068934f-e3b4-4e88-ba23-4cb57230c594" providerId="ADAL" clId="{E022470B-91A1-4E81-943A-E04B27CD6A3E}" dt="2023-09-21T05:30:25.178" v="1209" actId="20577"/>
          <ac:spMkLst>
            <pc:docMk/>
            <pc:sldMk cId="2474797160" sldId="288"/>
            <ac:spMk id="2" creationId="{05373617-D585-BAF0-0B5B-D2CF324A4D6B}"/>
          </ac:spMkLst>
        </pc:spChg>
        <pc:spChg chg="del mod">
          <ac:chgData name="Nino Philip Ramones" userId="1068934f-e3b4-4e88-ba23-4cb57230c594" providerId="ADAL" clId="{E022470B-91A1-4E81-943A-E04B27CD6A3E}" dt="2023-09-21T05:27:51.900" v="1181" actId="478"/>
          <ac:spMkLst>
            <pc:docMk/>
            <pc:sldMk cId="2474797160" sldId="288"/>
            <ac:spMk id="3" creationId="{E301EF81-B90F-36A7-A828-06EDA6FBF5E5}"/>
          </ac:spMkLst>
        </pc:spChg>
        <pc:spChg chg="add del mod">
          <ac:chgData name="Nino Philip Ramones" userId="1068934f-e3b4-4e88-ba23-4cb57230c594" providerId="ADAL" clId="{E022470B-91A1-4E81-943A-E04B27CD6A3E}" dt="2023-09-21T07:08:17.388" v="4307" actId="20577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E022470B-91A1-4E81-943A-E04B27CD6A3E}" dt="2023-09-21T06:07:27.180" v="2374" actId="1035"/>
          <ac:spMkLst>
            <pc:docMk/>
            <pc:sldMk cId="2474797160" sldId="28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E022470B-91A1-4E81-943A-E04B27CD6A3E}" dt="2023-09-21T05:30:17.336" v="1187" actId="478"/>
          <ac:spMkLst>
            <pc:docMk/>
            <pc:sldMk cId="2474797160" sldId="288"/>
            <ac:spMk id="13" creationId="{CCA33C50-5359-C8E0-A0A8-645350BA97FE}"/>
          </ac:spMkLst>
        </pc:spChg>
        <pc:spChg chg="mod">
          <ac:chgData name="Nino Philip Ramones" userId="1068934f-e3b4-4e88-ba23-4cb57230c594" providerId="ADAL" clId="{E022470B-91A1-4E81-943A-E04B27CD6A3E}" dt="2023-09-21T05:28:08.938" v="1185"/>
          <ac:spMkLst>
            <pc:docMk/>
            <pc:sldMk cId="2474797160" sldId="288"/>
            <ac:spMk id="14" creationId="{8FB35B14-C1D3-993A-013E-163D9D04F3FB}"/>
          </ac:spMkLst>
        </pc:spChg>
        <pc:spChg chg="mod">
          <ac:chgData name="Nino Philip Ramones" userId="1068934f-e3b4-4e88-ba23-4cb57230c594" providerId="ADAL" clId="{E022470B-91A1-4E81-943A-E04B27CD6A3E}" dt="2023-09-21T05:28:08.938" v="1185"/>
          <ac:spMkLst>
            <pc:docMk/>
            <pc:sldMk cId="2474797160" sldId="288"/>
            <ac:spMk id="15" creationId="{7CE0436D-8D2B-4AF0-344E-2442918238B6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17" creationId="{8F63BD01-14C5-C6CF-FB5D-7CF258BEB1B8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18" creationId="{EC4CFC8B-045D-C23A-4CD8-984D7963CA14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19" creationId="{43790834-795B-C05A-172D-FAB59A8BE40F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0" creationId="{B4363F5E-6F98-B732-B108-86625130D966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1" creationId="{121BBA00-EE3F-0FE3-1171-26D35B94CF56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2" creationId="{D86D0FF1-4093-51E6-7A05-427C623CF2AE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3" creationId="{1BB7E01A-DF69-4BF5-78A0-1D363EC5FEB4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4" creationId="{AB10686E-F777-C1C2-28E7-63D0A0F0B453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5" creationId="{70EF4F98-2B97-BBCA-1C12-81F19BE786C1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6" creationId="{A9DB9013-AE54-6B8B-D919-7EA181F13B9F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7" creationId="{0EC282C7-CF5A-24DE-176E-E3E793ED017E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8" creationId="{EB923DC2-D9C4-AB56-F097-B3F215571D9C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29" creationId="{3B390DD5-9D0F-3EF5-71EF-F447C3C956CE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0" creationId="{1B3AD9C6-5DF8-C04B-A289-7BA887AD807B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1" creationId="{A3A5DE63-303B-A097-46C6-2D963BA4D472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2" creationId="{F99928A2-6A7F-1B82-2815-D624729ECD1D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3" creationId="{7CA3C14B-961E-8A01-C45E-E4B23E2D6DB9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4" creationId="{607E0025-4481-B73B-AFD8-ACF2AE72BEE1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5" creationId="{FC08654E-DA3C-40B9-2628-AAFD4643F10B}"/>
          </ac:spMkLst>
        </pc:spChg>
        <pc:spChg chg="add mod">
          <ac:chgData name="Nino Philip Ramones" userId="1068934f-e3b4-4e88-ba23-4cb57230c594" providerId="ADAL" clId="{E022470B-91A1-4E81-943A-E04B27CD6A3E}" dt="2023-09-21T06:16:45.456" v="2648" actId="165"/>
          <ac:spMkLst>
            <pc:docMk/>
            <pc:sldMk cId="2474797160" sldId="288"/>
            <ac:spMk id="36" creationId="{45B18DDA-F0B4-55F8-D038-71727F4B9745}"/>
          </ac:spMkLst>
        </pc:spChg>
        <pc:spChg chg="add del mod">
          <ac:chgData name="Nino Philip Ramones" userId="1068934f-e3b4-4e88-ba23-4cb57230c594" providerId="ADAL" clId="{E022470B-91A1-4E81-943A-E04B27CD6A3E}" dt="2023-09-21T06:08:24.501" v="2380" actId="478"/>
          <ac:spMkLst>
            <pc:docMk/>
            <pc:sldMk cId="2474797160" sldId="288"/>
            <ac:spMk id="50" creationId="{0E3A7C1E-D58D-A7EE-6FCE-D72FB46727F5}"/>
          </ac:spMkLst>
        </pc:spChg>
        <pc:grpChg chg="add mod">
          <ac:chgData name="Nino Philip Ramones" userId="1068934f-e3b4-4e88-ba23-4cb57230c594" providerId="ADAL" clId="{E022470B-91A1-4E81-943A-E04B27CD6A3E}" dt="2023-09-21T05:28:08.938" v="1185"/>
          <ac:grpSpMkLst>
            <pc:docMk/>
            <pc:sldMk cId="2474797160" sldId="288"/>
            <ac:grpSpMk id="4" creationId="{82BF88B1-B26A-1027-A8AF-12372CE8F625}"/>
          </ac:grpSpMkLst>
        </pc:grpChg>
        <pc:grpChg chg="del">
          <ac:chgData name="Nino Philip Ramones" userId="1068934f-e3b4-4e88-ba23-4cb57230c594" providerId="ADAL" clId="{E022470B-91A1-4E81-943A-E04B27CD6A3E}" dt="2023-09-21T05:28:08.548" v="1184" actId="478"/>
          <ac:grpSpMkLst>
            <pc:docMk/>
            <pc:sldMk cId="2474797160" sldId="288"/>
            <ac:grpSpMk id="7" creationId="{D0A2E892-AD21-25E5-45E7-7EABB1868FC3}"/>
          </ac:grpSpMkLst>
        </pc:grpChg>
        <pc:grpChg chg="add mod topLvl">
          <ac:chgData name="Nino Philip Ramones" userId="1068934f-e3b4-4e88-ba23-4cb57230c594" providerId="ADAL" clId="{E022470B-91A1-4E81-943A-E04B27CD6A3E}" dt="2023-09-21T06:16:45.456" v="2648" actId="165"/>
          <ac:grpSpMkLst>
            <pc:docMk/>
            <pc:sldMk cId="2474797160" sldId="288"/>
            <ac:grpSpMk id="37" creationId="{BA2C16AE-9868-4AFF-D061-AFD4EE216C24}"/>
          </ac:grpSpMkLst>
        </pc:grpChg>
        <pc:grpChg chg="add del mod">
          <ac:chgData name="Nino Philip Ramones" userId="1068934f-e3b4-4e88-ba23-4cb57230c594" providerId="ADAL" clId="{E022470B-91A1-4E81-943A-E04B27CD6A3E}" dt="2023-09-21T06:16:45.456" v="2648" actId="165"/>
          <ac:grpSpMkLst>
            <pc:docMk/>
            <pc:sldMk cId="2474797160" sldId="288"/>
            <ac:grpSpMk id="41" creationId="{BB6FAB7A-99AD-7E25-CFD9-D61EF70B6CDA}"/>
          </ac:grpSpMkLst>
        </pc:grpChg>
        <pc:picChg chg="del">
          <ac:chgData name="Nino Philip Ramones" userId="1068934f-e3b4-4e88-ba23-4cb57230c594" providerId="ADAL" clId="{E022470B-91A1-4E81-943A-E04B27CD6A3E}" dt="2023-09-21T05:30:17.336" v="1187" actId="478"/>
          <ac:picMkLst>
            <pc:docMk/>
            <pc:sldMk cId="2474797160" sldId="288"/>
            <ac:picMk id="11" creationId="{3DB84044-6F0C-EB78-CC1C-5C26073F2AC0}"/>
          </ac:picMkLst>
        </pc:picChg>
        <pc:picChg chg="add mod topLvl">
          <ac:chgData name="Nino Philip Ramones" userId="1068934f-e3b4-4e88-ba23-4cb57230c594" providerId="ADAL" clId="{E022470B-91A1-4E81-943A-E04B27CD6A3E}" dt="2023-09-21T06:16:45.456" v="2648" actId="165"/>
          <ac:picMkLst>
            <pc:docMk/>
            <pc:sldMk cId="2474797160" sldId="288"/>
            <ac:picMk id="16" creationId="{26E8A4BB-BE62-AA58-AE4E-3312D098D762}"/>
          </ac:picMkLst>
        </pc:picChg>
        <pc:picChg chg="del">
          <ac:chgData name="Nino Philip Ramones" userId="1068934f-e3b4-4e88-ba23-4cb57230c594" providerId="ADAL" clId="{E022470B-91A1-4E81-943A-E04B27CD6A3E}" dt="2023-09-21T05:30:13.923" v="1186" actId="478"/>
          <ac:picMkLst>
            <pc:docMk/>
            <pc:sldMk cId="2474797160" sldId="288"/>
            <ac:picMk id="1026" creationId="{284D62D0-C20A-41B9-852D-90343B5CD1A8}"/>
          </ac:picMkLst>
        </pc:picChg>
        <pc:picChg chg="add mod">
          <ac:chgData name="Nino Philip Ramones" userId="1068934f-e3b4-4e88-ba23-4cb57230c594" providerId="ADAL" clId="{E022470B-91A1-4E81-943A-E04B27CD6A3E}" dt="2023-09-21T06:12:32.858" v="2382" actId="1076"/>
          <ac:picMkLst>
            <pc:docMk/>
            <pc:sldMk cId="2474797160" sldId="288"/>
            <ac:picMk id="1028" creationId="{68FCB624-FDC4-91A4-3263-6ADBB7563891}"/>
          </ac:picMkLst>
        </pc:picChg>
        <pc:picChg chg="add mod">
          <ac:chgData name="Nino Philip Ramones" userId="1068934f-e3b4-4e88-ba23-4cb57230c594" providerId="ADAL" clId="{E022470B-91A1-4E81-943A-E04B27CD6A3E}" dt="2023-09-21T06:12:57.747" v="2384" actId="1076"/>
          <ac:picMkLst>
            <pc:docMk/>
            <pc:sldMk cId="2474797160" sldId="288"/>
            <ac:picMk id="1030" creationId="{13DC0619-DB50-BA1F-D03E-E58B58B88C1E}"/>
          </ac:picMkLst>
        </pc:picChg>
        <pc:picChg chg="add mod">
          <ac:chgData name="Nino Philip Ramones" userId="1068934f-e3b4-4e88-ba23-4cb57230c594" providerId="ADAL" clId="{E022470B-91A1-4E81-943A-E04B27CD6A3E}" dt="2023-09-21T06:13:13.409" v="2386" actId="1076"/>
          <ac:picMkLst>
            <pc:docMk/>
            <pc:sldMk cId="2474797160" sldId="288"/>
            <ac:picMk id="1032" creationId="{61B607E5-70D4-2F4F-AB7C-903EC0619186}"/>
          </ac:picMkLst>
        </pc:picChg>
        <pc:picChg chg="add mod">
          <ac:chgData name="Nino Philip Ramones" userId="1068934f-e3b4-4e88-ba23-4cb57230c594" providerId="ADAL" clId="{E022470B-91A1-4E81-943A-E04B27CD6A3E}" dt="2023-09-21T06:16:31.066" v="2647" actId="1036"/>
          <ac:picMkLst>
            <pc:docMk/>
            <pc:sldMk cId="2474797160" sldId="288"/>
            <ac:picMk id="1034" creationId="{81FAFF4A-9026-BB15-93E5-6B40B5355508}"/>
          </ac:picMkLst>
        </pc:picChg>
        <pc:cxnChg chg="mod">
          <ac:chgData name="Nino Philip Ramones" userId="1068934f-e3b4-4e88-ba23-4cb57230c594" providerId="ADAL" clId="{E022470B-91A1-4E81-943A-E04B27CD6A3E}" dt="2023-09-21T05:28:08.938" v="1185"/>
          <ac:cxnSpMkLst>
            <pc:docMk/>
            <pc:sldMk cId="2474797160" sldId="288"/>
            <ac:cxnSpMk id="5" creationId="{C00FC9EF-45A2-728B-715B-E95FAE47443D}"/>
          </ac:cxnSpMkLst>
        </pc:cxnChg>
        <pc:cxnChg chg="add mod">
          <ac:chgData name="Nino Philip Ramones" userId="1068934f-e3b4-4e88-ba23-4cb57230c594" providerId="ADAL" clId="{E022470B-91A1-4E81-943A-E04B27CD6A3E}" dt="2023-09-21T06:06:53.566" v="2363" actId="1035"/>
          <ac:cxnSpMkLst>
            <pc:docMk/>
            <pc:sldMk cId="2474797160" sldId="288"/>
            <ac:cxnSpMk id="39" creationId="{54D2A9D6-B131-EF8B-C896-AF1C7C0AFC72}"/>
          </ac:cxnSpMkLst>
        </pc:cxnChg>
        <pc:cxnChg chg="add mod">
          <ac:chgData name="Nino Philip Ramones" userId="1068934f-e3b4-4e88-ba23-4cb57230c594" providerId="ADAL" clId="{E022470B-91A1-4E81-943A-E04B27CD6A3E}" dt="2023-09-21T06:07:10.081" v="2367" actId="14100"/>
          <ac:cxnSpMkLst>
            <pc:docMk/>
            <pc:sldMk cId="2474797160" sldId="288"/>
            <ac:cxnSpMk id="42" creationId="{F1629477-5273-7BB9-B65E-2069CCCA125E}"/>
          </ac:cxnSpMkLst>
        </pc:cxnChg>
        <pc:cxnChg chg="add mod">
          <ac:chgData name="Nino Philip Ramones" userId="1068934f-e3b4-4e88-ba23-4cb57230c594" providerId="ADAL" clId="{E022470B-91A1-4E81-943A-E04B27CD6A3E}" dt="2023-09-21T06:07:51.521" v="2378" actId="14100"/>
          <ac:cxnSpMkLst>
            <pc:docMk/>
            <pc:sldMk cId="2474797160" sldId="288"/>
            <ac:cxnSpMk id="46" creationId="{760A7B93-6E07-DA28-CB0E-D2AA2D594B3C}"/>
          </ac:cxnSpMkLst>
        </pc:cxnChg>
      </pc:sldChg>
      <pc:sldChg chg="del">
        <pc:chgData name="Nino Philip Ramones" userId="1068934f-e3b4-4e88-ba23-4cb57230c594" providerId="ADAL" clId="{E022470B-91A1-4E81-943A-E04B27CD6A3E}" dt="2023-09-21T06:48:42.317" v="4102" actId="47"/>
        <pc:sldMkLst>
          <pc:docMk/>
          <pc:sldMk cId="2661369311" sldId="308"/>
        </pc:sldMkLst>
      </pc:sldChg>
      <pc:sldChg chg="addSp delSp modSp add mod">
        <pc:chgData name="Nino Philip Ramones" userId="1068934f-e3b4-4e88-ba23-4cb57230c594" providerId="ADAL" clId="{E022470B-91A1-4E81-943A-E04B27CD6A3E}" dt="2023-09-21T07:34:17.566" v="5813" actId="207"/>
        <pc:sldMkLst>
          <pc:docMk/>
          <pc:sldMk cId="567979864" sldId="309"/>
        </pc:sldMkLst>
        <pc:spChg chg="mod">
          <ac:chgData name="Nino Philip Ramones" userId="1068934f-e3b4-4e88-ba23-4cb57230c594" providerId="ADAL" clId="{E022470B-91A1-4E81-943A-E04B27CD6A3E}" dt="2023-09-21T06:17:50.742" v="2660" actId="20577"/>
          <ac:spMkLst>
            <pc:docMk/>
            <pc:sldMk cId="567979864" sldId="309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E022470B-91A1-4E81-943A-E04B27CD6A3E}" dt="2023-09-21T06:45:15.515" v="4091" actId="1036"/>
          <ac:spMkLst>
            <pc:docMk/>
            <pc:sldMk cId="567979864" sldId="309"/>
            <ac:spMk id="3" creationId="{EA3FFB78-688B-F516-0DD0-9FA73E033B61}"/>
          </ac:spMkLst>
        </pc:spChg>
        <pc:spChg chg="mod ord">
          <ac:chgData name="Nino Philip Ramones" userId="1068934f-e3b4-4e88-ba23-4cb57230c594" providerId="ADAL" clId="{E022470B-91A1-4E81-943A-E04B27CD6A3E}" dt="2023-09-21T07:25:05.334" v="5649" actId="2711"/>
          <ac:spMkLst>
            <pc:docMk/>
            <pc:sldMk cId="567979864" sldId="309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E022470B-91A1-4E81-943A-E04B27CD6A3E}" dt="2023-09-21T06:45:15.515" v="4091" actId="1036"/>
          <ac:spMkLst>
            <pc:docMk/>
            <pc:sldMk cId="567979864" sldId="309"/>
            <ac:spMk id="7" creationId="{9FE9D92A-A2D1-867F-EF72-FE7DEDF6C3E8}"/>
          </ac:spMkLst>
        </pc:spChg>
        <pc:spChg chg="mod">
          <ac:chgData name="Nino Philip Ramones" userId="1068934f-e3b4-4e88-ba23-4cb57230c594" providerId="ADAL" clId="{E022470B-91A1-4E81-943A-E04B27CD6A3E}" dt="2023-09-21T07:34:17.566" v="5813" actId="207"/>
          <ac:spMkLst>
            <pc:docMk/>
            <pc:sldMk cId="567979864" sldId="309"/>
            <ac:spMk id="10" creationId="{29DD0BC7-B05B-6F72-23DA-FD0AA5B3FEF9}"/>
          </ac:spMkLst>
        </pc:spChg>
        <pc:spChg chg="mod">
          <ac:chgData name="Nino Philip Ramones" userId="1068934f-e3b4-4e88-ba23-4cb57230c594" providerId="ADAL" clId="{E022470B-91A1-4E81-943A-E04B27CD6A3E}" dt="2023-09-21T06:45:15.515" v="4091" actId="1036"/>
          <ac:spMkLst>
            <pc:docMk/>
            <pc:sldMk cId="567979864" sldId="309"/>
            <ac:spMk id="11" creationId="{53BEFA7A-9713-3A07-F5A9-238C4F738F5A}"/>
          </ac:spMkLst>
        </pc:spChg>
        <pc:spChg chg="del">
          <ac:chgData name="Nino Philip Ramones" userId="1068934f-e3b4-4e88-ba23-4cb57230c594" providerId="ADAL" clId="{E022470B-91A1-4E81-943A-E04B27CD6A3E}" dt="2023-09-21T06:33:56.584" v="3359" actId="478"/>
          <ac:spMkLst>
            <pc:docMk/>
            <pc:sldMk cId="567979864" sldId="309"/>
            <ac:spMk id="12" creationId="{A03D9DDB-0911-CCC6-289E-FE03CE9C7E57}"/>
          </ac:spMkLst>
        </pc:spChg>
        <pc:spChg chg="mod">
          <ac:chgData name="Nino Philip Ramones" userId="1068934f-e3b4-4e88-ba23-4cb57230c594" providerId="ADAL" clId="{E022470B-91A1-4E81-943A-E04B27CD6A3E}" dt="2023-09-21T07:25:43.665" v="5670" actId="2711"/>
          <ac:spMkLst>
            <pc:docMk/>
            <pc:sldMk cId="567979864" sldId="309"/>
            <ac:spMk id="13" creationId="{38FB1C40-0CC9-054E-081A-EA5F078C4031}"/>
          </ac:spMkLst>
        </pc:spChg>
        <pc:spChg chg="add del mod topLvl">
          <ac:chgData name="Nino Philip Ramones" userId="1068934f-e3b4-4e88-ba23-4cb57230c594" providerId="ADAL" clId="{E022470B-91A1-4E81-943A-E04B27CD6A3E}" dt="2023-09-21T06:45:15.515" v="4091" actId="1036"/>
          <ac:spMkLst>
            <pc:docMk/>
            <pc:sldMk cId="567979864" sldId="309"/>
            <ac:spMk id="40" creationId="{AF39DA07-C704-EAD3-EA26-6D992E98DABF}"/>
          </ac:spMkLst>
        </pc:spChg>
        <pc:spChg chg="mod topLvl">
          <ac:chgData name="Nino Philip Ramones" userId="1068934f-e3b4-4e88-ba23-4cb57230c594" providerId="ADAL" clId="{E022470B-91A1-4E81-943A-E04B27CD6A3E}" dt="2023-09-21T06:45:15.515" v="4091" actId="1036"/>
          <ac:spMkLst>
            <pc:docMk/>
            <pc:sldMk cId="567979864" sldId="309"/>
            <ac:spMk id="41" creationId="{2E65B1D7-7B3A-425D-D7DF-545252409578}"/>
          </ac:spMkLst>
        </pc:spChg>
        <pc:spChg chg="add del mod">
          <ac:chgData name="Nino Philip Ramones" userId="1068934f-e3b4-4e88-ba23-4cb57230c594" providerId="ADAL" clId="{E022470B-91A1-4E81-943A-E04B27CD6A3E}" dt="2023-09-21T07:26:03.609" v="5693" actId="2711"/>
          <ac:spMkLst>
            <pc:docMk/>
            <pc:sldMk cId="567979864" sldId="309"/>
            <ac:spMk id="43" creationId="{CEE711DD-95AB-BDF2-F0E2-5844B4F48700}"/>
          </ac:spMkLst>
        </pc:spChg>
        <pc:spChg chg="add del mod">
          <ac:chgData name="Nino Philip Ramones" userId="1068934f-e3b4-4e88-ba23-4cb57230c594" providerId="ADAL" clId="{E022470B-91A1-4E81-943A-E04B27CD6A3E}" dt="2023-09-21T06:34:45.311" v="3374"/>
          <ac:spMkLst>
            <pc:docMk/>
            <pc:sldMk cId="567979864" sldId="309"/>
            <ac:spMk id="44" creationId="{A67EEEFF-1D33-74D6-3574-47C99C8199B0}"/>
          </ac:spMkLst>
        </pc:spChg>
        <pc:spChg chg="add del mod">
          <ac:chgData name="Nino Philip Ramones" userId="1068934f-e3b4-4e88-ba23-4cb57230c594" providerId="ADAL" clId="{E022470B-91A1-4E81-943A-E04B27CD6A3E}" dt="2023-09-21T06:34:45.311" v="3374"/>
          <ac:spMkLst>
            <pc:docMk/>
            <pc:sldMk cId="567979864" sldId="309"/>
            <ac:spMk id="45" creationId="{743126F5-C3A6-9E2E-F2EC-0CB64AA2E3A9}"/>
          </ac:spMkLst>
        </pc:spChg>
        <pc:spChg chg="mod">
          <ac:chgData name="Nino Philip Ramones" userId="1068934f-e3b4-4e88-ba23-4cb57230c594" providerId="ADAL" clId="{E022470B-91A1-4E81-943A-E04B27CD6A3E}" dt="2023-09-21T07:23:28.903" v="5589"/>
          <ac:spMkLst>
            <pc:docMk/>
            <pc:sldMk cId="567979864" sldId="309"/>
            <ac:spMk id="52" creationId="{02F9D739-4227-63E0-17E5-8BF0C705B1B5}"/>
          </ac:spMkLst>
        </pc:spChg>
        <pc:spChg chg="mod">
          <ac:chgData name="Nino Philip Ramones" userId="1068934f-e3b4-4e88-ba23-4cb57230c594" providerId="ADAL" clId="{E022470B-91A1-4E81-943A-E04B27CD6A3E}" dt="2023-09-21T07:23:28.903" v="5589"/>
          <ac:spMkLst>
            <pc:docMk/>
            <pc:sldMk cId="567979864" sldId="309"/>
            <ac:spMk id="53" creationId="{0CA8CCF4-F68C-CA0C-98E7-6B818FE0AD28}"/>
          </ac:spMkLst>
        </pc:spChg>
        <pc:spChg chg="mod">
          <ac:chgData name="Nino Philip Ramones" userId="1068934f-e3b4-4e88-ba23-4cb57230c594" providerId="ADAL" clId="{E022470B-91A1-4E81-943A-E04B27CD6A3E}" dt="2023-09-21T07:23:28.903" v="5589"/>
          <ac:spMkLst>
            <pc:docMk/>
            <pc:sldMk cId="567979864" sldId="309"/>
            <ac:spMk id="54" creationId="{CBB70933-C947-4908-B67C-5F886541ED84}"/>
          </ac:spMkLst>
        </pc:spChg>
        <pc:spChg chg="mod">
          <ac:chgData name="Nino Philip Ramones" userId="1068934f-e3b4-4e88-ba23-4cb57230c594" providerId="ADAL" clId="{E022470B-91A1-4E81-943A-E04B27CD6A3E}" dt="2023-09-21T07:23:28.903" v="5589"/>
          <ac:spMkLst>
            <pc:docMk/>
            <pc:sldMk cId="567979864" sldId="309"/>
            <ac:spMk id="55" creationId="{51BF25AE-DCFB-280D-560F-949807F015A7}"/>
          </ac:spMkLst>
        </pc:spChg>
        <pc:grpChg chg="add mod">
          <ac:chgData name="Nino Philip Ramones" userId="1068934f-e3b4-4e88-ba23-4cb57230c594" providerId="ADAL" clId="{E022470B-91A1-4E81-943A-E04B27CD6A3E}" dt="2023-09-21T06:45:15.515" v="4091" actId="1036"/>
          <ac:grpSpMkLst>
            <pc:docMk/>
            <pc:sldMk cId="567979864" sldId="309"/>
            <ac:grpSpMk id="8" creationId="{3F9175F0-DB83-F58F-626A-558C5D73C1EC}"/>
          </ac:grpSpMkLst>
        </pc:grpChg>
        <pc:grpChg chg="add mod">
          <ac:chgData name="Nino Philip Ramones" userId="1068934f-e3b4-4e88-ba23-4cb57230c594" providerId="ADAL" clId="{E022470B-91A1-4E81-943A-E04B27CD6A3E}" dt="2023-09-21T06:45:15.515" v="4091" actId="1036"/>
          <ac:grpSpMkLst>
            <pc:docMk/>
            <pc:sldMk cId="567979864" sldId="309"/>
            <ac:grpSpMk id="9" creationId="{F01D8FAA-94F9-54B5-83FF-BBF1A36AB7E4}"/>
          </ac:grpSpMkLst>
        </pc:grpChg>
        <pc:grpChg chg="del">
          <ac:chgData name="Nino Philip Ramones" userId="1068934f-e3b4-4e88-ba23-4cb57230c594" providerId="ADAL" clId="{E022470B-91A1-4E81-943A-E04B27CD6A3E}" dt="2023-09-21T06:20:21.573" v="2662" actId="478"/>
          <ac:grpSpMkLst>
            <pc:docMk/>
            <pc:sldMk cId="567979864" sldId="309"/>
            <ac:grpSpMk id="37" creationId="{BA2C16AE-9868-4AFF-D061-AFD4EE216C24}"/>
          </ac:grpSpMkLst>
        </pc:grpChg>
        <pc:grpChg chg="add del mod">
          <ac:chgData name="Nino Philip Ramones" userId="1068934f-e3b4-4e88-ba23-4cb57230c594" providerId="ADAL" clId="{E022470B-91A1-4E81-943A-E04B27CD6A3E}" dt="2023-09-21T06:45:15.515" v="4091" actId="1036"/>
          <ac:grpSpMkLst>
            <pc:docMk/>
            <pc:sldMk cId="567979864" sldId="309"/>
            <ac:grpSpMk id="38" creationId="{A4A9696A-3E50-2B62-B868-99D81FC2CFFE}"/>
          </ac:grpSpMkLst>
        </pc:grpChg>
        <pc:grpChg chg="add mod">
          <ac:chgData name="Nino Philip Ramones" userId="1068934f-e3b4-4e88-ba23-4cb57230c594" providerId="ADAL" clId="{E022470B-91A1-4E81-943A-E04B27CD6A3E}" dt="2023-09-21T07:23:28.903" v="5589"/>
          <ac:grpSpMkLst>
            <pc:docMk/>
            <pc:sldMk cId="567979864" sldId="309"/>
            <ac:grpSpMk id="51" creationId="{B9C97675-276A-B409-8702-A307D5D90DD7}"/>
          </ac:grpSpMkLst>
        </pc:grpChg>
        <pc:picChg chg="del">
          <ac:chgData name="Nino Philip Ramones" userId="1068934f-e3b4-4e88-ba23-4cb57230c594" providerId="ADAL" clId="{E022470B-91A1-4E81-943A-E04B27CD6A3E}" dt="2023-09-21T06:20:17.251" v="2661" actId="478"/>
          <ac:picMkLst>
            <pc:docMk/>
            <pc:sldMk cId="567979864" sldId="309"/>
            <ac:picMk id="16" creationId="{26E8A4BB-BE62-AA58-AE4E-3312D098D762}"/>
          </ac:picMkLst>
        </pc:picChg>
        <pc:picChg chg="add del mod">
          <ac:chgData name="Nino Philip Ramones" userId="1068934f-e3b4-4e88-ba23-4cb57230c594" providerId="ADAL" clId="{E022470B-91A1-4E81-943A-E04B27CD6A3E}" dt="2023-09-21T06:44:36.101" v="4053" actId="478"/>
          <ac:picMkLst>
            <pc:docMk/>
            <pc:sldMk cId="567979864" sldId="309"/>
            <ac:picMk id="48" creationId="{1DB87FB3-75EC-E599-1547-FD7AEF047619}"/>
          </ac:picMkLst>
        </pc:picChg>
        <pc:picChg chg="add mod">
          <ac:chgData name="Nino Philip Ramones" userId="1068934f-e3b4-4e88-ba23-4cb57230c594" providerId="ADAL" clId="{E022470B-91A1-4E81-943A-E04B27CD6A3E}" dt="2023-09-21T06:48:33.049" v="4101" actId="1035"/>
          <ac:picMkLst>
            <pc:docMk/>
            <pc:sldMk cId="567979864" sldId="309"/>
            <ac:picMk id="50" creationId="{AB1DFA41-0E30-8BE1-8ABF-B8DDB05B05FE}"/>
          </ac:picMkLst>
        </pc:picChg>
        <pc:picChg chg="del">
          <ac:chgData name="Nino Philip Ramones" userId="1068934f-e3b4-4e88-ba23-4cb57230c594" providerId="ADAL" clId="{E022470B-91A1-4E81-943A-E04B27CD6A3E}" dt="2023-09-21T06:20:21.573" v="2662" actId="478"/>
          <ac:picMkLst>
            <pc:docMk/>
            <pc:sldMk cId="567979864" sldId="309"/>
            <ac:picMk id="1028" creationId="{68FCB624-FDC4-91A4-3263-6ADBB7563891}"/>
          </ac:picMkLst>
        </pc:picChg>
        <pc:picChg chg="del">
          <ac:chgData name="Nino Philip Ramones" userId="1068934f-e3b4-4e88-ba23-4cb57230c594" providerId="ADAL" clId="{E022470B-91A1-4E81-943A-E04B27CD6A3E}" dt="2023-09-21T06:20:21.573" v="2662" actId="478"/>
          <ac:picMkLst>
            <pc:docMk/>
            <pc:sldMk cId="567979864" sldId="309"/>
            <ac:picMk id="1030" creationId="{13DC0619-DB50-BA1F-D03E-E58B58B88C1E}"/>
          </ac:picMkLst>
        </pc:picChg>
        <pc:picChg chg="del">
          <ac:chgData name="Nino Philip Ramones" userId="1068934f-e3b4-4e88-ba23-4cb57230c594" providerId="ADAL" clId="{E022470B-91A1-4E81-943A-E04B27CD6A3E}" dt="2023-09-21T06:20:21.573" v="2662" actId="478"/>
          <ac:picMkLst>
            <pc:docMk/>
            <pc:sldMk cId="567979864" sldId="309"/>
            <ac:picMk id="1032" creationId="{61B607E5-70D4-2F4F-AB7C-903EC0619186}"/>
          </ac:picMkLst>
        </pc:picChg>
        <pc:picChg chg="del">
          <ac:chgData name="Nino Philip Ramones" userId="1068934f-e3b4-4e88-ba23-4cb57230c594" providerId="ADAL" clId="{E022470B-91A1-4E81-943A-E04B27CD6A3E}" dt="2023-09-21T06:20:29.012" v="2670" actId="478"/>
          <ac:picMkLst>
            <pc:docMk/>
            <pc:sldMk cId="567979864" sldId="309"/>
            <ac:picMk id="1034" creationId="{81FAFF4A-9026-BB15-93E5-6B40B5355508}"/>
          </ac:picMkLst>
        </pc:picChg>
        <pc:picChg chg="add mod">
          <ac:chgData name="Nino Philip Ramones" userId="1068934f-e3b4-4e88-ba23-4cb57230c594" providerId="ADAL" clId="{E022470B-91A1-4E81-943A-E04B27CD6A3E}" dt="2023-09-21T07:26:21.183" v="5720" actId="1038"/>
          <ac:picMkLst>
            <pc:docMk/>
            <pc:sldMk cId="567979864" sldId="309"/>
            <ac:picMk id="2050" creationId="{85E7DBBE-F4A0-9E6B-4C93-B829D20ACC5A}"/>
          </ac:picMkLst>
        </pc:picChg>
        <pc:picChg chg="add del mod">
          <ac:chgData name="Nino Philip Ramones" userId="1068934f-e3b4-4e88-ba23-4cb57230c594" providerId="ADAL" clId="{E022470B-91A1-4E81-943A-E04B27CD6A3E}" dt="2023-09-21T06:42:26.169" v="4025" actId="478"/>
          <ac:picMkLst>
            <pc:docMk/>
            <pc:sldMk cId="567979864" sldId="309"/>
            <ac:picMk id="2052" creationId="{AAE88D3C-CB6B-3527-9AEB-EC7B4577A419}"/>
          </ac:picMkLst>
        </pc:picChg>
        <pc:picChg chg="add del mod">
          <ac:chgData name="Nino Philip Ramones" userId="1068934f-e3b4-4e88-ba23-4cb57230c594" providerId="ADAL" clId="{E022470B-91A1-4E81-943A-E04B27CD6A3E}" dt="2023-09-21T06:43:18.536" v="4047" actId="478"/>
          <ac:picMkLst>
            <pc:docMk/>
            <pc:sldMk cId="567979864" sldId="309"/>
            <ac:picMk id="2054" creationId="{51A8DB9D-C3DC-6305-8713-F5277C1A1A3A}"/>
          </ac:picMkLst>
        </pc:picChg>
        <pc:cxnChg chg="del">
          <ac:chgData name="Nino Philip Ramones" userId="1068934f-e3b4-4e88-ba23-4cb57230c594" providerId="ADAL" clId="{E022470B-91A1-4E81-943A-E04B27CD6A3E}" dt="2023-09-21T06:20:21.573" v="2662" actId="478"/>
          <ac:cxnSpMkLst>
            <pc:docMk/>
            <pc:sldMk cId="567979864" sldId="309"/>
            <ac:cxnSpMk id="39" creationId="{54D2A9D6-B131-EF8B-C896-AF1C7C0AFC72}"/>
          </ac:cxnSpMkLst>
        </pc:cxnChg>
        <pc:cxnChg chg="del">
          <ac:chgData name="Nino Philip Ramones" userId="1068934f-e3b4-4e88-ba23-4cb57230c594" providerId="ADAL" clId="{E022470B-91A1-4E81-943A-E04B27CD6A3E}" dt="2023-09-21T06:20:21.573" v="2662" actId="478"/>
          <ac:cxnSpMkLst>
            <pc:docMk/>
            <pc:sldMk cId="567979864" sldId="309"/>
            <ac:cxnSpMk id="42" creationId="{F1629477-5273-7BB9-B65E-2069CCCA125E}"/>
          </ac:cxnSpMkLst>
        </pc:cxnChg>
        <pc:cxnChg chg="del">
          <ac:chgData name="Nino Philip Ramones" userId="1068934f-e3b4-4e88-ba23-4cb57230c594" providerId="ADAL" clId="{E022470B-91A1-4E81-943A-E04B27CD6A3E}" dt="2023-09-21T06:20:21.573" v="2662" actId="478"/>
          <ac:cxnSpMkLst>
            <pc:docMk/>
            <pc:sldMk cId="567979864" sldId="309"/>
            <ac:cxnSpMk id="46" creationId="{760A7B93-6E07-DA28-CB0E-D2AA2D594B3C}"/>
          </ac:cxnSpMkLst>
        </pc:cxnChg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2969037122" sldId="309"/>
        </pc:sldMkLst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2723899760" sldId="310"/>
        </pc:sldMkLst>
      </pc:sldChg>
      <pc:sldChg chg="addSp delSp modSp add mod">
        <pc:chgData name="Nino Philip Ramones" userId="1068934f-e3b4-4e88-ba23-4cb57230c594" providerId="ADAL" clId="{E022470B-91A1-4E81-943A-E04B27CD6A3E}" dt="2023-09-21T07:26:41.887" v="5723" actId="14100"/>
        <pc:sldMkLst>
          <pc:docMk/>
          <pc:sldMk cId="3223974822" sldId="310"/>
        </pc:sldMkLst>
        <pc:spChg chg="mod">
          <ac:chgData name="Nino Philip Ramones" userId="1068934f-e3b4-4e88-ba23-4cb57230c594" providerId="ADAL" clId="{E022470B-91A1-4E81-943A-E04B27CD6A3E}" dt="2023-09-21T07:00:30.124" v="4133" actId="20577"/>
          <ac:spMkLst>
            <pc:docMk/>
            <pc:sldMk cId="3223974822" sldId="310"/>
            <ac:spMk id="2" creationId="{05373617-D585-BAF0-0B5B-D2CF324A4D6B}"/>
          </ac:spMkLst>
        </pc:spChg>
        <pc:spChg chg="del topLvl">
          <ac:chgData name="Nino Philip Ramones" userId="1068934f-e3b4-4e88-ba23-4cb57230c594" providerId="ADAL" clId="{E022470B-91A1-4E81-943A-E04B27CD6A3E}" dt="2023-09-21T07:00:41.328" v="4137" actId="478"/>
          <ac:spMkLst>
            <pc:docMk/>
            <pc:sldMk cId="3223974822" sldId="310"/>
            <ac:spMk id="3" creationId="{EA3FFB78-688B-F516-0DD0-9FA73E033B61}"/>
          </ac:spMkLst>
        </pc:spChg>
        <pc:spChg chg="mod topLvl">
          <ac:chgData name="Nino Philip Ramones" userId="1068934f-e3b4-4e88-ba23-4cb57230c594" providerId="ADAL" clId="{E022470B-91A1-4E81-943A-E04B27CD6A3E}" dt="2023-09-21T07:26:41.887" v="5723" actId="14100"/>
          <ac:spMkLst>
            <pc:docMk/>
            <pc:sldMk cId="3223974822" sldId="31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E022470B-91A1-4E81-943A-E04B27CD6A3E}" dt="2023-09-21T07:00:34.491" v="4134" actId="478"/>
          <ac:spMkLst>
            <pc:docMk/>
            <pc:sldMk cId="3223974822" sldId="310"/>
            <ac:spMk id="7" creationId="{9FE9D92A-A2D1-867F-EF72-FE7DEDF6C3E8}"/>
          </ac:spMkLst>
        </pc:spChg>
        <pc:spChg chg="mod">
          <ac:chgData name="Nino Philip Ramones" userId="1068934f-e3b4-4e88-ba23-4cb57230c594" providerId="ADAL" clId="{E022470B-91A1-4E81-943A-E04B27CD6A3E}" dt="2023-09-21T06:59:52.780" v="4104" actId="6549"/>
          <ac:spMkLst>
            <pc:docMk/>
            <pc:sldMk cId="3223974822" sldId="310"/>
            <ac:spMk id="13" creationId="{38FB1C40-0CC9-054E-081A-EA5F078C4031}"/>
          </ac:spMkLst>
        </pc:spChg>
        <pc:spChg chg="add mod">
          <ac:chgData name="Nino Philip Ramones" userId="1068934f-e3b4-4e88-ba23-4cb57230c594" providerId="ADAL" clId="{E022470B-91A1-4E81-943A-E04B27CD6A3E}" dt="2023-09-21T07:20:35.103" v="5562" actId="1036"/>
          <ac:spMkLst>
            <pc:docMk/>
            <pc:sldMk cId="3223974822" sldId="310"/>
            <ac:spMk id="17" creationId="{0D8BDA44-0458-271C-44BF-3D68DB5A3AB2}"/>
          </ac:spMkLst>
        </pc:spChg>
        <pc:grpChg chg="add del">
          <ac:chgData name="Nino Philip Ramones" userId="1068934f-e3b4-4e88-ba23-4cb57230c594" providerId="ADAL" clId="{E022470B-91A1-4E81-943A-E04B27CD6A3E}" dt="2023-09-21T07:00:41.328" v="4137" actId="478"/>
          <ac:grpSpMkLst>
            <pc:docMk/>
            <pc:sldMk cId="3223974822" sldId="310"/>
            <ac:grpSpMk id="8" creationId="{3F9175F0-DB83-F58F-626A-558C5D73C1EC}"/>
          </ac:grpSpMkLst>
        </pc:grpChg>
        <pc:grpChg chg="del">
          <ac:chgData name="Nino Philip Ramones" userId="1068934f-e3b4-4e88-ba23-4cb57230c594" providerId="ADAL" clId="{E022470B-91A1-4E81-943A-E04B27CD6A3E}" dt="2023-09-21T06:59:54.452" v="4105" actId="478"/>
          <ac:grpSpMkLst>
            <pc:docMk/>
            <pc:sldMk cId="3223974822" sldId="310"/>
            <ac:grpSpMk id="9" creationId="{F01D8FAA-94F9-54B5-83FF-BBF1A36AB7E4}"/>
          </ac:grpSpMkLst>
        </pc:grpChg>
        <pc:grpChg chg="del">
          <ac:chgData name="Nino Philip Ramones" userId="1068934f-e3b4-4e88-ba23-4cb57230c594" providerId="ADAL" clId="{E022470B-91A1-4E81-943A-E04B27CD6A3E}" dt="2023-09-21T06:59:56.102" v="4106" actId="478"/>
          <ac:grpSpMkLst>
            <pc:docMk/>
            <pc:sldMk cId="3223974822" sldId="310"/>
            <ac:grpSpMk id="38" creationId="{A4A9696A-3E50-2B62-B868-99D81FC2CFFE}"/>
          </ac:grpSpMkLst>
        </pc:grpChg>
        <pc:picChg chg="add mod">
          <ac:chgData name="Nino Philip Ramones" userId="1068934f-e3b4-4e88-ba23-4cb57230c594" providerId="ADAL" clId="{E022470B-91A1-4E81-943A-E04B27CD6A3E}" dt="2023-09-21T07:24:36.240" v="5627" actId="208"/>
          <ac:picMkLst>
            <pc:docMk/>
            <pc:sldMk cId="3223974822" sldId="310"/>
            <ac:picMk id="16" creationId="{4D2E2C9F-F870-9A93-DDB8-DFC3EE442CA8}"/>
          </ac:picMkLst>
        </pc:picChg>
        <pc:picChg chg="del">
          <ac:chgData name="Nino Philip Ramones" userId="1068934f-e3b4-4e88-ba23-4cb57230c594" providerId="ADAL" clId="{E022470B-91A1-4E81-943A-E04B27CD6A3E}" dt="2023-09-21T07:00:22.399" v="4110" actId="478"/>
          <ac:picMkLst>
            <pc:docMk/>
            <pc:sldMk cId="3223974822" sldId="310"/>
            <ac:picMk id="50" creationId="{AB1DFA41-0E30-8BE1-8ABF-B8DDB05B05FE}"/>
          </ac:picMkLst>
        </pc:picChg>
        <pc:picChg chg="del">
          <ac:chgData name="Nino Philip Ramones" userId="1068934f-e3b4-4e88-ba23-4cb57230c594" providerId="ADAL" clId="{E022470B-91A1-4E81-943A-E04B27CD6A3E}" dt="2023-09-21T07:00:22.399" v="4110" actId="478"/>
          <ac:picMkLst>
            <pc:docMk/>
            <pc:sldMk cId="3223974822" sldId="310"/>
            <ac:picMk id="2050" creationId="{85E7DBBE-F4A0-9E6B-4C93-B829D20ACC5A}"/>
          </ac:picMkLst>
        </pc:picChg>
      </pc:sldChg>
      <pc:sldChg chg="addSp delSp modSp add mod">
        <pc:chgData name="Nino Philip Ramones" userId="1068934f-e3b4-4e88-ba23-4cb57230c594" providerId="ADAL" clId="{E022470B-91A1-4E81-943A-E04B27CD6A3E}" dt="2023-09-21T07:54:42.604" v="7942" actId="1036"/>
        <pc:sldMkLst>
          <pc:docMk/>
          <pc:sldMk cId="61007472" sldId="311"/>
        </pc:sldMkLst>
        <pc:spChg chg="mod">
          <ac:chgData name="Nino Philip Ramones" userId="1068934f-e3b4-4e88-ba23-4cb57230c594" providerId="ADAL" clId="{E022470B-91A1-4E81-943A-E04B27CD6A3E}" dt="2023-09-21T07:29:59.314" v="5739" actId="20577"/>
          <ac:spMkLst>
            <pc:docMk/>
            <pc:sldMk cId="61007472" sldId="311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E022470B-91A1-4E81-943A-E04B27CD6A3E}" dt="2023-09-21T07:47:32.987" v="7236" actId="20577"/>
          <ac:spMkLst>
            <pc:docMk/>
            <pc:sldMk cId="61007472" sldId="311"/>
            <ac:spMk id="3" creationId="{0B567E00-0B4D-C00E-62C5-8B78A6809F4D}"/>
          </ac:spMkLst>
        </pc:spChg>
        <pc:spChg chg="mod">
          <ac:chgData name="Nino Philip Ramones" userId="1068934f-e3b4-4e88-ba23-4cb57230c594" providerId="ADAL" clId="{E022470B-91A1-4E81-943A-E04B27CD6A3E}" dt="2023-09-21T07:32:17.989" v="5812" actId="2711"/>
          <ac:spMkLst>
            <pc:docMk/>
            <pc:sldMk cId="61007472" sldId="31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8" creationId="{6FB86495-A728-2656-D090-A9E785661BCE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9" creationId="{5FCC0690-1F1B-3C33-0737-040DD6FFB13F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0" creationId="{F5A3B4AA-05FD-3554-2D4F-FCDA65D19B77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1" creationId="{E04D4874-0D22-7250-2092-377F3D7FE831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2" creationId="{491021C2-EA04-B9FD-45EE-1BB8CB8DB11C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3" creationId="{0B51BBE3-A7CC-871E-6CC3-C7199AF26082}"/>
          </ac:spMkLst>
        </pc:spChg>
        <pc:spChg chg="mod">
          <ac:chgData name="Nino Philip Ramones" userId="1068934f-e3b4-4e88-ba23-4cb57230c594" providerId="ADAL" clId="{E022470B-91A1-4E81-943A-E04B27CD6A3E}" dt="2023-09-21T07:54:42.604" v="7942" actId="1036"/>
          <ac:spMkLst>
            <pc:docMk/>
            <pc:sldMk cId="61007472" sldId="311"/>
            <ac:spMk id="17" creationId="{0D8BDA44-0458-271C-44BF-3D68DB5A3AB2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8" creationId="{AFD5A71B-63B4-0C78-452B-36D53690499C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19" creationId="{E73CB1CB-46B7-AEC9-8449-0376F11ABD88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0" creationId="{0B7183DB-A546-F7BD-57C3-3A2C571455EE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1" creationId="{197C4C5A-5FDC-9638-AEB9-4D11CEAC10B9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2" creationId="{DEE00833-FAE3-9CE7-C189-4EA34E409D9A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3" creationId="{37863437-03BD-F362-1B98-DDE639AF3FD3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4" creationId="{D7B524AD-6B6E-13A9-E0A3-3B91DD473144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5" creationId="{BA2297DD-EBE1-D532-31FD-F6C16F4A1D1E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6" creationId="{0A30AD68-310F-BC9A-F924-BF09F824AA31}"/>
          </ac:spMkLst>
        </pc:spChg>
        <pc:spChg chg="add mod">
          <ac:chgData name="Nino Philip Ramones" userId="1068934f-e3b4-4e88-ba23-4cb57230c594" providerId="ADAL" clId="{E022470B-91A1-4E81-943A-E04B27CD6A3E}" dt="2023-09-21T07:48:31.521" v="7401" actId="1036"/>
          <ac:spMkLst>
            <pc:docMk/>
            <pc:sldMk cId="61007472" sldId="311"/>
            <ac:spMk id="27" creationId="{5004F19B-5480-0300-B710-5026B84665B8}"/>
          </ac:spMkLst>
        </pc:spChg>
        <pc:spChg chg="add mod">
          <ac:chgData name="Nino Philip Ramones" userId="1068934f-e3b4-4e88-ba23-4cb57230c594" providerId="ADAL" clId="{E022470B-91A1-4E81-943A-E04B27CD6A3E}" dt="2023-09-21T07:54:21.827" v="7931" actId="14100"/>
          <ac:spMkLst>
            <pc:docMk/>
            <pc:sldMk cId="61007472" sldId="311"/>
            <ac:spMk id="30" creationId="{CBFAC71E-C73A-3916-FF9B-A99EC2D06BF1}"/>
          </ac:spMkLst>
        </pc:spChg>
        <pc:grpChg chg="add mod">
          <ac:chgData name="Nino Philip Ramones" userId="1068934f-e3b4-4e88-ba23-4cb57230c594" providerId="ADAL" clId="{E022470B-91A1-4E81-943A-E04B27CD6A3E}" dt="2023-09-21T07:48:31.521" v="7401" actId="1036"/>
          <ac:grpSpMkLst>
            <pc:docMk/>
            <pc:sldMk cId="61007472" sldId="311"/>
            <ac:grpSpMk id="28" creationId="{CF3D415F-07C2-CF62-AA82-74E4D36A10EA}"/>
          </ac:grpSpMkLst>
        </pc:grpChg>
        <pc:grpChg chg="add mod">
          <ac:chgData name="Nino Philip Ramones" userId="1068934f-e3b4-4e88-ba23-4cb57230c594" providerId="ADAL" clId="{E022470B-91A1-4E81-943A-E04B27CD6A3E}" dt="2023-09-21T07:48:31.521" v="7401" actId="1036"/>
          <ac:grpSpMkLst>
            <pc:docMk/>
            <pc:sldMk cId="61007472" sldId="311"/>
            <ac:grpSpMk id="29" creationId="{12A4F901-2B32-7D85-F615-ADD5A6BE2E8B}"/>
          </ac:grpSpMkLst>
        </pc:grpChg>
        <pc:picChg chg="add mod">
          <ac:chgData name="Nino Philip Ramones" userId="1068934f-e3b4-4e88-ba23-4cb57230c594" providerId="ADAL" clId="{E022470B-91A1-4E81-943A-E04B27CD6A3E}" dt="2023-09-21T07:48:31.521" v="7401" actId="1036"/>
          <ac:picMkLst>
            <pc:docMk/>
            <pc:sldMk cId="61007472" sldId="311"/>
            <ac:picMk id="7" creationId="{3AAF690C-AA26-48E6-ACDE-D3E54AD7CBBC}"/>
          </ac:picMkLst>
        </pc:picChg>
        <pc:picChg chg="del">
          <ac:chgData name="Nino Philip Ramones" userId="1068934f-e3b4-4e88-ba23-4cb57230c594" providerId="ADAL" clId="{E022470B-91A1-4E81-943A-E04B27CD6A3E}" dt="2023-09-21T07:30:03.263" v="5740" actId="478"/>
          <ac:picMkLst>
            <pc:docMk/>
            <pc:sldMk cId="61007472" sldId="311"/>
            <ac:picMk id="16" creationId="{4D2E2C9F-F870-9A93-DDB8-DFC3EE442CA8}"/>
          </ac:picMkLst>
        </pc:picChg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3239527936" sldId="311"/>
        </pc:sldMkLst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3823646011" sldId="312"/>
        </pc:sldMkLst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2343572440" sldId="313"/>
        </pc:sldMkLst>
      </pc:sldChg>
      <pc:sldChg chg="del">
        <pc:chgData name="Nino Philip Ramones" userId="1068934f-e3b4-4e88-ba23-4cb57230c594" providerId="ADAL" clId="{E022470B-91A1-4E81-943A-E04B27CD6A3E}" dt="2023-09-21T05:07:23.512" v="244" actId="47"/>
        <pc:sldMkLst>
          <pc:docMk/>
          <pc:sldMk cId="1452955581" sldId="314"/>
        </pc:sldMkLst>
      </pc:sldChg>
    </pc:docChg>
  </pc:docChgLst>
  <pc:docChgLst>
    <pc:chgData name="Nino Philip Ramones" userId="1068934f-e3b4-4e88-ba23-4cb57230c594" providerId="ADAL" clId="{044294F3-1A26-4175-9371-9CFD83032936}"/>
    <pc:docChg chg="undo custSel addSld delSld modSld sldOrd">
      <pc:chgData name="Nino Philip Ramones" userId="1068934f-e3b4-4e88-ba23-4cb57230c594" providerId="ADAL" clId="{044294F3-1A26-4175-9371-9CFD83032936}" dt="2023-09-27T10:48:01.351" v="6323" actId="20577"/>
      <pc:docMkLst>
        <pc:docMk/>
      </pc:docMkLst>
      <pc:sldChg chg="modSp mod">
        <pc:chgData name="Nino Philip Ramones" userId="1068934f-e3b4-4e88-ba23-4cb57230c594" providerId="ADAL" clId="{044294F3-1A26-4175-9371-9CFD83032936}" dt="2023-09-27T08:49:34.677" v="19" actId="1035"/>
        <pc:sldMkLst>
          <pc:docMk/>
          <pc:sldMk cId="2902220017" sldId="260"/>
        </pc:sldMkLst>
        <pc:spChg chg="mod">
          <ac:chgData name="Nino Philip Ramones" userId="1068934f-e3b4-4e88-ba23-4cb57230c594" providerId="ADAL" clId="{044294F3-1A26-4175-9371-9CFD83032936}" dt="2023-09-27T08:49:34.677" v="19" actId="1035"/>
          <ac:spMkLst>
            <pc:docMk/>
            <pc:sldMk cId="2902220017" sldId="260"/>
            <ac:spMk id="14" creationId="{86CD694D-7914-A6C9-97B8-2823F7984CDE}"/>
          </ac:spMkLst>
        </pc:spChg>
      </pc:sldChg>
      <pc:sldChg chg="modSp mod">
        <pc:chgData name="Nino Philip Ramones" userId="1068934f-e3b4-4e88-ba23-4cb57230c594" providerId="ADAL" clId="{044294F3-1A26-4175-9371-9CFD83032936}" dt="2023-09-27T09:20:16.234" v="925" actId="14100"/>
        <pc:sldMkLst>
          <pc:docMk/>
          <pc:sldMk cId="4215421811" sldId="261"/>
        </pc:sldMkLst>
        <pc:spChg chg="mod">
          <ac:chgData name="Nino Philip Ramones" userId="1068934f-e3b4-4e88-ba23-4cb57230c594" providerId="ADAL" clId="{044294F3-1A26-4175-9371-9CFD83032936}" dt="2023-09-27T09:20:08.671" v="923" actId="313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044294F3-1A26-4175-9371-9CFD83032936}" dt="2023-09-27T09:15:24.136" v="539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044294F3-1A26-4175-9371-9CFD83032936}" dt="2023-09-27T09:20:11.117" v="924" actId="313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044294F3-1A26-4175-9371-9CFD83032936}" dt="2023-09-27T09:20:16.234" v="925" actId="14100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044294F3-1A26-4175-9371-9CFD83032936}" dt="2023-09-27T09:11:56.431" v="235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modSp mod">
        <pc:chgData name="Nino Philip Ramones" userId="1068934f-e3b4-4e88-ba23-4cb57230c594" providerId="ADAL" clId="{044294F3-1A26-4175-9371-9CFD83032936}" dt="2023-09-27T10:48:01.351" v="6323" actId="20577"/>
        <pc:sldMkLst>
          <pc:docMk/>
          <pc:sldMk cId="3042634148" sldId="281"/>
        </pc:sldMkLst>
        <pc:spChg chg="mod">
          <ac:chgData name="Nino Philip Ramones" userId="1068934f-e3b4-4e88-ba23-4cb57230c594" providerId="ADAL" clId="{044294F3-1A26-4175-9371-9CFD83032936}" dt="2023-09-27T10:48:01.351" v="6323" actId="20577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044294F3-1A26-4175-9371-9CFD83032936}" dt="2023-09-27T10:47:55.271" v="6319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044294F3-1A26-4175-9371-9CFD83032936}" dt="2023-09-27T10:47:55.271" v="6319" actId="1036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mod">
        <pc:chgData name="Nino Philip Ramones" userId="1068934f-e3b4-4e88-ba23-4cb57230c594" providerId="ADAL" clId="{044294F3-1A26-4175-9371-9CFD83032936}" dt="2023-09-27T09:31:49.891" v="2118"/>
        <pc:sldMkLst>
          <pc:docMk/>
          <pc:sldMk cId="2474797160" sldId="288"/>
        </pc:sldMkLst>
        <pc:spChg chg="mod">
          <ac:chgData name="Nino Philip Ramones" userId="1068934f-e3b4-4e88-ba23-4cb57230c594" providerId="ADAL" clId="{044294F3-1A26-4175-9371-9CFD83032936}" dt="2023-09-27T09:31:21.011" v="2107" actId="13926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044294F3-1A26-4175-9371-9CFD83032936}" dt="2023-09-27T09:31:49.891" v="2118"/>
          <ac:spMkLst>
            <pc:docMk/>
            <pc:sldMk cId="2474797160" sldId="288"/>
            <ac:spMk id="7" creationId="{DDEC0F14-FD03-05D6-C68F-80656E045151}"/>
          </ac:spMkLst>
        </pc:spChg>
        <pc:spChg chg="mod">
          <ac:chgData name="Nino Philip Ramones" userId="1068934f-e3b4-4e88-ba23-4cb57230c594" providerId="ADAL" clId="{044294F3-1A26-4175-9371-9CFD83032936}" dt="2023-09-27T09:31:49.891" v="2118"/>
          <ac:spMkLst>
            <pc:docMk/>
            <pc:sldMk cId="2474797160" sldId="288"/>
            <ac:spMk id="8" creationId="{15A29202-09DA-C313-71A9-8C2619B94794}"/>
          </ac:spMkLst>
        </pc:spChg>
        <pc:spChg chg="mod">
          <ac:chgData name="Nino Philip Ramones" userId="1068934f-e3b4-4e88-ba23-4cb57230c594" providerId="ADAL" clId="{044294F3-1A26-4175-9371-9CFD83032936}" dt="2023-09-27T09:31:49.891" v="2118"/>
          <ac:spMkLst>
            <pc:docMk/>
            <pc:sldMk cId="2474797160" sldId="288"/>
            <ac:spMk id="9" creationId="{0B38F41D-6544-4495-57CB-8DC40259ABDF}"/>
          </ac:spMkLst>
        </pc:spChg>
        <pc:spChg chg="mod">
          <ac:chgData name="Nino Philip Ramones" userId="1068934f-e3b4-4e88-ba23-4cb57230c594" providerId="ADAL" clId="{044294F3-1A26-4175-9371-9CFD83032936}" dt="2023-09-27T09:31:49.891" v="2118"/>
          <ac:spMkLst>
            <pc:docMk/>
            <pc:sldMk cId="2474797160" sldId="288"/>
            <ac:spMk id="10" creationId="{BAA4A155-9A42-F1D6-DD34-50B0ECD11268}"/>
          </ac:spMkLst>
        </pc:spChg>
        <pc:spChg chg="mod">
          <ac:chgData name="Nino Philip Ramones" userId="1068934f-e3b4-4e88-ba23-4cb57230c594" providerId="ADAL" clId="{044294F3-1A26-4175-9371-9CFD83032936}" dt="2023-09-27T09:30:26.082" v="2102" actId="1036"/>
          <ac:spMkLst>
            <pc:docMk/>
            <pc:sldMk cId="2474797160" sldId="288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044294F3-1A26-4175-9371-9CFD83032936}" dt="2023-09-27T09:31:49.891" v="2118"/>
          <ac:grpSpMkLst>
            <pc:docMk/>
            <pc:sldMk cId="2474797160" sldId="288"/>
            <ac:grpSpMk id="3" creationId="{0964A39B-CA41-39DF-3208-2C6FDB05EBC2}"/>
          </ac:grpSpMkLst>
        </pc:grpChg>
        <pc:grpChg chg="del">
          <ac:chgData name="Nino Philip Ramones" userId="1068934f-e3b4-4e88-ba23-4cb57230c594" providerId="ADAL" clId="{044294F3-1A26-4175-9371-9CFD83032936}" dt="2023-09-27T09:20:59.503" v="930" actId="478"/>
          <ac:grpSpMkLst>
            <pc:docMk/>
            <pc:sldMk cId="2474797160" sldId="288"/>
            <ac:grpSpMk id="37" creationId="{BA2C16AE-9868-4AFF-D061-AFD4EE216C24}"/>
          </ac:grpSpMkLst>
        </pc:grpChg>
        <pc:picChg chg="mod">
          <ac:chgData name="Nino Philip Ramones" userId="1068934f-e3b4-4e88-ba23-4cb57230c594" providerId="ADAL" clId="{044294F3-1A26-4175-9371-9CFD83032936}" dt="2023-09-27T09:30:26.082" v="2102" actId="1036"/>
          <ac:picMkLst>
            <pc:docMk/>
            <pc:sldMk cId="2474797160" sldId="288"/>
            <ac:picMk id="16" creationId="{26E8A4BB-BE62-AA58-AE4E-3312D098D762}"/>
          </ac:picMkLst>
        </pc:picChg>
        <pc:picChg chg="del">
          <ac:chgData name="Nino Philip Ramones" userId="1068934f-e3b4-4e88-ba23-4cb57230c594" providerId="ADAL" clId="{044294F3-1A26-4175-9371-9CFD83032936}" dt="2023-09-27T09:20:56.577" v="929" actId="478"/>
          <ac:picMkLst>
            <pc:docMk/>
            <pc:sldMk cId="2474797160" sldId="288"/>
            <ac:picMk id="1028" creationId="{68FCB624-FDC4-91A4-3263-6ADBB7563891}"/>
          </ac:picMkLst>
        </pc:picChg>
        <pc:picChg chg="del">
          <ac:chgData name="Nino Philip Ramones" userId="1068934f-e3b4-4e88-ba23-4cb57230c594" providerId="ADAL" clId="{044294F3-1A26-4175-9371-9CFD83032936}" dt="2023-09-27T09:20:56.577" v="929" actId="478"/>
          <ac:picMkLst>
            <pc:docMk/>
            <pc:sldMk cId="2474797160" sldId="288"/>
            <ac:picMk id="1030" creationId="{13DC0619-DB50-BA1F-D03E-E58B58B88C1E}"/>
          </ac:picMkLst>
        </pc:picChg>
        <pc:picChg chg="del">
          <ac:chgData name="Nino Philip Ramones" userId="1068934f-e3b4-4e88-ba23-4cb57230c594" providerId="ADAL" clId="{044294F3-1A26-4175-9371-9CFD83032936}" dt="2023-09-27T09:20:56.577" v="929" actId="478"/>
          <ac:picMkLst>
            <pc:docMk/>
            <pc:sldMk cId="2474797160" sldId="288"/>
            <ac:picMk id="1032" creationId="{61B607E5-70D4-2F4F-AB7C-903EC0619186}"/>
          </ac:picMkLst>
        </pc:picChg>
        <pc:picChg chg="del">
          <ac:chgData name="Nino Philip Ramones" userId="1068934f-e3b4-4e88-ba23-4cb57230c594" providerId="ADAL" clId="{044294F3-1A26-4175-9371-9CFD83032936}" dt="2023-09-27T09:27:31.512" v="1697" actId="478"/>
          <ac:picMkLst>
            <pc:docMk/>
            <pc:sldMk cId="2474797160" sldId="288"/>
            <ac:picMk id="1034" creationId="{81FAFF4A-9026-BB15-93E5-6B40B5355508}"/>
          </ac:picMkLst>
        </pc:picChg>
        <pc:cxnChg chg="del">
          <ac:chgData name="Nino Philip Ramones" userId="1068934f-e3b4-4e88-ba23-4cb57230c594" providerId="ADAL" clId="{044294F3-1A26-4175-9371-9CFD83032936}" dt="2023-09-27T09:20:46.297" v="926" actId="478"/>
          <ac:cxnSpMkLst>
            <pc:docMk/>
            <pc:sldMk cId="2474797160" sldId="288"/>
            <ac:cxnSpMk id="39" creationId="{54D2A9D6-B131-EF8B-C896-AF1C7C0AFC72}"/>
          </ac:cxnSpMkLst>
        </pc:cxnChg>
        <pc:cxnChg chg="del">
          <ac:chgData name="Nino Philip Ramones" userId="1068934f-e3b4-4e88-ba23-4cb57230c594" providerId="ADAL" clId="{044294F3-1A26-4175-9371-9CFD83032936}" dt="2023-09-27T09:20:48.492" v="927" actId="478"/>
          <ac:cxnSpMkLst>
            <pc:docMk/>
            <pc:sldMk cId="2474797160" sldId="288"/>
            <ac:cxnSpMk id="42" creationId="{F1629477-5273-7BB9-B65E-2069CCCA125E}"/>
          </ac:cxnSpMkLst>
        </pc:cxnChg>
        <pc:cxnChg chg="del">
          <ac:chgData name="Nino Philip Ramones" userId="1068934f-e3b4-4e88-ba23-4cb57230c594" providerId="ADAL" clId="{044294F3-1A26-4175-9371-9CFD83032936}" dt="2023-09-27T09:20:50.019" v="928" actId="478"/>
          <ac:cxnSpMkLst>
            <pc:docMk/>
            <pc:sldMk cId="2474797160" sldId="288"/>
            <ac:cxnSpMk id="46" creationId="{760A7B93-6E07-DA28-CB0E-D2AA2D594B3C}"/>
          </ac:cxnSpMkLst>
        </pc:cxnChg>
      </pc:sldChg>
      <pc:sldChg chg="delSp del mod">
        <pc:chgData name="Nino Philip Ramones" userId="1068934f-e3b4-4e88-ba23-4cb57230c594" providerId="ADAL" clId="{044294F3-1A26-4175-9371-9CFD83032936}" dt="2023-09-27T09:31:53.392" v="2119" actId="47"/>
        <pc:sldMkLst>
          <pc:docMk/>
          <pc:sldMk cId="567979864" sldId="309"/>
        </pc:sldMkLst>
        <pc:grpChg chg="del">
          <ac:chgData name="Nino Philip Ramones" userId="1068934f-e3b4-4e88-ba23-4cb57230c594" providerId="ADAL" clId="{044294F3-1A26-4175-9371-9CFD83032936}" dt="2023-09-27T09:31:48.038" v="2117" actId="21"/>
          <ac:grpSpMkLst>
            <pc:docMk/>
            <pc:sldMk cId="567979864" sldId="309"/>
            <ac:grpSpMk id="51" creationId="{B9C97675-276A-B409-8702-A307D5D90DD7}"/>
          </ac:grpSpMkLst>
        </pc:grpChg>
      </pc:sldChg>
      <pc:sldChg chg="addSp delSp modSp mod">
        <pc:chgData name="Nino Philip Ramones" userId="1068934f-e3b4-4e88-ba23-4cb57230c594" providerId="ADAL" clId="{044294F3-1A26-4175-9371-9CFD83032936}" dt="2023-09-27T10:01:06.346" v="2893" actId="20577"/>
        <pc:sldMkLst>
          <pc:docMk/>
          <pc:sldMk cId="3223974822" sldId="310"/>
        </pc:sldMkLst>
        <pc:spChg chg="del mod">
          <ac:chgData name="Nino Philip Ramones" userId="1068934f-e3b4-4e88-ba23-4cb57230c594" providerId="ADAL" clId="{044294F3-1A26-4175-9371-9CFD83032936}" dt="2023-09-27T09:39:23.049" v="2187" actId="478"/>
          <ac:spMkLst>
            <pc:docMk/>
            <pc:sldMk cId="3223974822" sldId="31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044294F3-1A26-4175-9371-9CFD83032936}" dt="2023-09-27T10:01:06.346" v="2893" actId="20577"/>
          <ac:spMkLst>
            <pc:docMk/>
            <pc:sldMk cId="3223974822" sldId="310"/>
            <ac:spMk id="17" creationId="{0D8BDA44-0458-271C-44BF-3D68DB5A3AB2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35" creationId="{026A3B51-F99D-3BF5-3E60-0CD2CBCAAC5C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36" creationId="{09734A90-3174-F724-270D-568DBD83457A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37" creationId="{8A4F2B60-584A-9FA8-039B-338182DECEEE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38" creationId="{34FC6E18-81A5-8819-7A68-0B584C23ABA0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39" creationId="{F86050F8-1454-E3AE-933F-82B488757653}"/>
          </ac:spMkLst>
        </pc:spChg>
        <pc:spChg chg="mod">
          <ac:chgData name="Nino Philip Ramones" userId="1068934f-e3b4-4e88-ba23-4cb57230c594" providerId="ADAL" clId="{044294F3-1A26-4175-9371-9CFD83032936}" dt="2023-09-27T09:43:05.232" v="2260"/>
          <ac:spMkLst>
            <pc:docMk/>
            <pc:sldMk cId="3223974822" sldId="310"/>
            <ac:spMk id="40" creationId="{8E0EDFC0-4739-9D9A-697B-BD50DDE9B371}"/>
          </ac:spMkLst>
        </pc:spChg>
        <pc:grpChg chg="add mod">
          <ac:chgData name="Nino Philip Ramones" userId="1068934f-e3b4-4e88-ba23-4cb57230c594" providerId="ADAL" clId="{044294F3-1A26-4175-9371-9CFD83032936}" dt="2023-09-27T09:45:00.800" v="2447" actId="14100"/>
          <ac:grpSpMkLst>
            <pc:docMk/>
            <pc:sldMk cId="3223974822" sldId="310"/>
            <ac:grpSpMk id="30" creationId="{60D3D15F-84DA-7DD4-6CD0-D407E7E9FA39}"/>
          </ac:grpSpMkLst>
        </pc:grpChg>
        <pc:grpChg chg="add mod">
          <ac:chgData name="Nino Philip Ramones" userId="1068934f-e3b4-4e88-ba23-4cb57230c594" providerId="ADAL" clId="{044294F3-1A26-4175-9371-9CFD83032936}" dt="2023-09-27T09:45:06.056" v="2450" actId="1036"/>
          <ac:grpSpMkLst>
            <pc:docMk/>
            <pc:sldMk cId="3223974822" sldId="310"/>
            <ac:grpSpMk id="33" creationId="{F1AEFB71-EF62-D4B6-7C26-3ED50F43E47A}"/>
          </ac:grpSpMkLst>
        </pc:grpChg>
        <pc:grpChg chg="add mod">
          <ac:chgData name="Nino Philip Ramones" userId="1068934f-e3b4-4e88-ba23-4cb57230c594" providerId="ADAL" clId="{044294F3-1A26-4175-9371-9CFD83032936}" dt="2023-09-27T09:45:06.056" v="2450" actId="1036"/>
          <ac:grpSpMkLst>
            <pc:docMk/>
            <pc:sldMk cId="3223974822" sldId="310"/>
            <ac:grpSpMk id="34" creationId="{37D0D9D7-BA72-AEDA-F1A7-73CDE6A380D7}"/>
          </ac:grpSpMkLst>
        </pc:grp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7" creationId="{7FF7CD5C-300D-5874-3F98-3778494BF850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9" creationId="{64ED9448-C36F-3093-7D37-96CE8D7C45F7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11" creationId="{8D6DF9E5-75AF-DC07-5E8B-450C53331891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13" creationId="{86F23F10-32EF-684A-FBF1-A4D16AF9892C}"/>
          </ac:picMkLst>
        </pc:picChg>
        <pc:picChg chg="del">
          <ac:chgData name="Nino Philip Ramones" userId="1068934f-e3b4-4e88-ba23-4cb57230c594" providerId="ADAL" clId="{044294F3-1A26-4175-9371-9CFD83032936}" dt="2023-09-27T09:31:26.347" v="2108" actId="478"/>
          <ac:picMkLst>
            <pc:docMk/>
            <pc:sldMk cId="3223974822" sldId="310"/>
            <ac:picMk id="16" creationId="{4D2E2C9F-F870-9A93-DDB8-DFC3EE442CA8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19" creationId="{27FA0958-EA27-E0C0-2D05-D8BD834FA5F0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21" creationId="{A9E160A8-30AA-A96B-D4F3-5645902262A5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23" creationId="{8F9449AF-7899-DFF6-C1D9-4BD4B17DCBED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25" creationId="{9C9C0C88-4597-0F2D-B2B5-7900E3D75D36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27" creationId="{C87F4D1C-68C9-A016-3646-31E846A91CBF}"/>
          </ac:picMkLst>
        </pc:picChg>
        <pc:picChg chg="add mod">
          <ac:chgData name="Nino Philip Ramones" userId="1068934f-e3b4-4e88-ba23-4cb57230c594" providerId="ADAL" clId="{044294F3-1A26-4175-9371-9CFD83032936}" dt="2023-09-27T09:39:16.313" v="2185" actId="164"/>
          <ac:picMkLst>
            <pc:docMk/>
            <pc:sldMk cId="3223974822" sldId="310"/>
            <ac:picMk id="29" creationId="{CE500744-74C6-0C69-88CA-7A779DB6F445}"/>
          </ac:picMkLst>
        </pc:picChg>
        <pc:picChg chg="add mod">
          <ac:chgData name="Nino Philip Ramones" userId="1068934f-e3b4-4e88-ba23-4cb57230c594" providerId="ADAL" clId="{044294F3-1A26-4175-9371-9CFD83032936}" dt="2023-09-27T09:42:52.833" v="2259" actId="207"/>
          <ac:picMkLst>
            <pc:docMk/>
            <pc:sldMk cId="3223974822" sldId="310"/>
            <ac:picMk id="31" creationId="{DC504603-206E-0FDE-3632-5E0870D960E1}"/>
          </ac:picMkLst>
        </pc:picChg>
        <pc:picChg chg="add mod">
          <ac:chgData name="Nino Philip Ramones" userId="1068934f-e3b4-4e88-ba23-4cb57230c594" providerId="ADAL" clId="{044294F3-1A26-4175-9371-9CFD83032936}" dt="2023-09-27T09:42:52.833" v="2259" actId="207"/>
          <ac:picMkLst>
            <pc:docMk/>
            <pc:sldMk cId="3223974822" sldId="310"/>
            <ac:picMk id="32" creationId="{310FB07A-4503-C735-02CB-44C827DACB9E}"/>
          </ac:picMkLst>
        </pc:picChg>
      </pc:sldChg>
      <pc:sldChg chg="addSp delSp modSp mod">
        <pc:chgData name="Nino Philip Ramones" userId="1068934f-e3b4-4e88-ba23-4cb57230c594" providerId="ADAL" clId="{044294F3-1A26-4175-9371-9CFD83032936}" dt="2023-09-27T10:42:12.814" v="5698" actId="1035"/>
        <pc:sldMkLst>
          <pc:docMk/>
          <pc:sldMk cId="61007472" sldId="311"/>
        </pc:sldMkLst>
        <pc:spChg chg="mod">
          <ac:chgData name="Nino Philip Ramones" userId="1068934f-e3b4-4e88-ba23-4cb57230c594" providerId="ADAL" clId="{044294F3-1A26-4175-9371-9CFD83032936}" dt="2023-09-27T10:37:12.612" v="5495" actId="20577"/>
          <ac:spMkLst>
            <pc:docMk/>
            <pc:sldMk cId="61007472" sldId="311"/>
            <ac:spMk id="3" creationId="{0B567E00-0B4D-C00E-62C5-8B78A6809F4D}"/>
          </ac:spMkLst>
        </pc:spChg>
        <pc:spChg chg="add mod">
          <ac:chgData name="Nino Philip Ramones" userId="1068934f-e3b4-4e88-ba23-4cb57230c594" providerId="ADAL" clId="{044294F3-1A26-4175-9371-9CFD83032936}" dt="2023-09-27T10:42:12.814" v="5698" actId="1035"/>
          <ac:spMkLst>
            <pc:docMk/>
            <pc:sldMk cId="61007472" sldId="311"/>
            <ac:spMk id="16" creationId="{0D3B0591-BD04-238A-5965-C9C6492DCC5C}"/>
          </ac:spMkLst>
        </pc:spChg>
        <pc:spChg chg="mod">
          <ac:chgData name="Nino Philip Ramones" userId="1068934f-e3b4-4e88-ba23-4cb57230c594" providerId="ADAL" clId="{044294F3-1A26-4175-9371-9CFD83032936}" dt="2023-09-27T10:42:01.125" v="5696" actId="1037"/>
          <ac:spMkLst>
            <pc:docMk/>
            <pc:sldMk cId="61007472" sldId="311"/>
            <ac:spMk id="17" creationId="{0D8BDA44-0458-271C-44BF-3D68DB5A3AB2}"/>
          </ac:spMkLst>
        </pc:spChg>
        <pc:spChg chg="del">
          <ac:chgData name="Nino Philip Ramones" userId="1068934f-e3b4-4e88-ba23-4cb57230c594" providerId="ADAL" clId="{044294F3-1A26-4175-9371-9CFD83032936}" dt="2023-09-27T10:36:03.146" v="5479" actId="478"/>
          <ac:spMkLst>
            <pc:docMk/>
            <pc:sldMk cId="61007472" sldId="311"/>
            <ac:spMk id="30" creationId="{CBFAC71E-C73A-3916-FF9B-A99EC2D06BF1}"/>
          </ac:spMkLst>
        </pc:spChg>
        <pc:grpChg chg="del">
          <ac:chgData name="Nino Philip Ramones" userId="1068934f-e3b4-4e88-ba23-4cb57230c594" providerId="ADAL" clId="{044294F3-1A26-4175-9371-9CFD83032936}" dt="2023-09-27T10:20:59.961" v="4605" actId="478"/>
          <ac:grpSpMkLst>
            <pc:docMk/>
            <pc:sldMk cId="61007472" sldId="311"/>
            <ac:grpSpMk id="29" creationId="{12A4F901-2B32-7D85-F615-ADD5A6BE2E8B}"/>
          </ac:grpSpMkLst>
        </pc:grpChg>
        <pc:grpChg chg="add mod">
          <ac:chgData name="Nino Philip Ramones" userId="1068934f-e3b4-4e88-ba23-4cb57230c594" providerId="ADAL" clId="{044294F3-1A26-4175-9371-9CFD83032936}" dt="2023-09-27T10:42:09.449" v="5697" actId="1035"/>
          <ac:grpSpMkLst>
            <pc:docMk/>
            <pc:sldMk cId="61007472" sldId="311"/>
            <ac:grpSpMk id="39" creationId="{6E9A7E07-C2A4-CEFD-ACA8-A466FFA9D63F}"/>
          </ac:grpSpMkLst>
        </pc:grpChg>
        <pc:picChg chg="add mod">
          <ac:chgData name="Nino Philip Ramones" userId="1068934f-e3b4-4e88-ba23-4cb57230c594" providerId="ADAL" clId="{044294F3-1A26-4175-9371-9CFD83032936}" dt="2023-09-27T10:41:44.306" v="5688" actId="164"/>
          <ac:picMkLst>
            <pc:docMk/>
            <pc:sldMk cId="61007472" sldId="311"/>
            <ac:picMk id="32" creationId="{D770C20B-1801-19F9-A20C-A3074F2E3383}"/>
          </ac:picMkLst>
        </pc:picChg>
        <pc:cxnChg chg="add mod">
          <ac:chgData name="Nino Philip Ramones" userId="1068934f-e3b4-4e88-ba23-4cb57230c594" providerId="ADAL" clId="{044294F3-1A26-4175-9371-9CFD83032936}" dt="2023-09-27T10:41:44.306" v="5688" actId="164"/>
          <ac:cxnSpMkLst>
            <pc:docMk/>
            <pc:sldMk cId="61007472" sldId="311"/>
            <ac:cxnSpMk id="34" creationId="{6739AA01-918C-38D1-3599-FBF80EE9B465}"/>
          </ac:cxnSpMkLst>
        </pc:cxnChg>
        <pc:cxnChg chg="add mod">
          <ac:chgData name="Nino Philip Ramones" userId="1068934f-e3b4-4e88-ba23-4cb57230c594" providerId="ADAL" clId="{044294F3-1A26-4175-9371-9CFD83032936}" dt="2023-09-27T10:41:44.306" v="5688" actId="164"/>
          <ac:cxnSpMkLst>
            <pc:docMk/>
            <pc:sldMk cId="61007472" sldId="311"/>
            <ac:cxnSpMk id="38" creationId="{C4D74055-5135-C08B-F218-12ADDC40504F}"/>
          </ac:cxnSpMkLst>
        </pc:cxnChg>
      </pc:sldChg>
      <pc:sldChg chg="addSp modSp add mod">
        <pc:chgData name="Nino Philip Ramones" userId="1068934f-e3b4-4e88-ba23-4cb57230c594" providerId="ADAL" clId="{044294F3-1A26-4175-9371-9CFD83032936}" dt="2023-09-27T10:01:10.417" v="2895" actId="20577"/>
        <pc:sldMkLst>
          <pc:docMk/>
          <pc:sldMk cId="274658128" sldId="312"/>
        </pc:sldMkLst>
        <pc:spChg chg="mod">
          <ac:chgData name="Nino Philip Ramones" userId="1068934f-e3b4-4e88-ba23-4cb57230c594" providerId="ADAL" clId="{044294F3-1A26-4175-9371-9CFD83032936}" dt="2023-09-27T10:01:10.417" v="2895" actId="20577"/>
          <ac:spMkLst>
            <pc:docMk/>
            <pc:sldMk cId="274658128" sldId="312"/>
            <ac:spMk id="17" creationId="{0D8BDA44-0458-271C-44BF-3D68DB5A3AB2}"/>
          </ac:spMkLst>
        </pc:spChg>
        <pc:picChg chg="add mod">
          <ac:chgData name="Nino Philip Ramones" userId="1068934f-e3b4-4e88-ba23-4cb57230c594" providerId="ADAL" clId="{044294F3-1A26-4175-9371-9CFD83032936}" dt="2023-09-27T09:49:45.575" v="2500" actId="1076"/>
          <ac:picMkLst>
            <pc:docMk/>
            <pc:sldMk cId="274658128" sldId="312"/>
            <ac:picMk id="6" creationId="{A9DBA3A5-DA13-3ACA-5E93-0A19628DB567}"/>
          </ac:picMkLst>
        </pc:picChg>
        <pc:picChg chg="add mod">
          <ac:chgData name="Nino Philip Ramones" userId="1068934f-e3b4-4e88-ba23-4cb57230c594" providerId="ADAL" clId="{044294F3-1A26-4175-9371-9CFD83032936}" dt="2023-09-27T09:46:56.418" v="2460" actId="14100"/>
          <ac:picMkLst>
            <pc:docMk/>
            <pc:sldMk cId="274658128" sldId="312"/>
            <ac:picMk id="10" creationId="{2BC290FB-8C51-2B3C-DB61-B3C9A6589EE3}"/>
          </ac:picMkLst>
        </pc:picChg>
        <pc:picChg chg="add mod">
          <ac:chgData name="Nino Philip Ramones" userId="1068934f-e3b4-4e88-ba23-4cb57230c594" providerId="ADAL" clId="{044294F3-1A26-4175-9371-9CFD83032936}" dt="2023-09-27T09:47:13.326" v="2464" actId="14100"/>
          <ac:picMkLst>
            <pc:docMk/>
            <pc:sldMk cId="274658128" sldId="312"/>
            <ac:picMk id="16" creationId="{5621B07B-17CF-50EC-834D-B409DA8F397E}"/>
          </ac:picMkLst>
        </pc:picChg>
        <pc:picChg chg="add mod">
          <ac:chgData name="Nino Philip Ramones" userId="1068934f-e3b4-4e88-ba23-4cb57230c594" providerId="ADAL" clId="{044294F3-1A26-4175-9371-9CFD83032936}" dt="2023-09-27T09:47:31.719" v="2467" actId="14100"/>
          <ac:picMkLst>
            <pc:docMk/>
            <pc:sldMk cId="274658128" sldId="312"/>
            <ac:picMk id="20" creationId="{CBA404F0-404A-6AE8-6323-F4CFC8A09075}"/>
          </ac:picMkLst>
        </pc:picChg>
        <pc:picChg chg="add mod">
          <ac:chgData name="Nino Philip Ramones" userId="1068934f-e3b4-4e88-ba23-4cb57230c594" providerId="ADAL" clId="{044294F3-1A26-4175-9371-9CFD83032936}" dt="2023-09-27T09:48:01.399" v="2472" actId="14100"/>
          <ac:picMkLst>
            <pc:docMk/>
            <pc:sldMk cId="274658128" sldId="312"/>
            <ac:picMk id="24" creationId="{BFBE2A89-F623-B5CB-594D-17EA6F64CE83}"/>
          </ac:picMkLst>
        </pc:picChg>
        <pc:picChg chg="add mod">
          <ac:chgData name="Nino Philip Ramones" userId="1068934f-e3b4-4e88-ba23-4cb57230c594" providerId="ADAL" clId="{044294F3-1A26-4175-9371-9CFD83032936}" dt="2023-09-27T09:48:21.636" v="2476" actId="14100"/>
          <ac:picMkLst>
            <pc:docMk/>
            <pc:sldMk cId="274658128" sldId="312"/>
            <ac:picMk id="28" creationId="{B9E0AFC9-C054-5562-F2EC-8152C6DEE238}"/>
          </ac:picMkLst>
        </pc:picChg>
        <pc:picChg chg="add mod">
          <ac:chgData name="Nino Philip Ramones" userId="1068934f-e3b4-4e88-ba23-4cb57230c594" providerId="ADAL" clId="{044294F3-1A26-4175-9371-9CFD83032936}" dt="2023-09-27T09:49:02.599" v="2488" actId="14100"/>
          <ac:picMkLst>
            <pc:docMk/>
            <pc:sldMk cId="274658128" sldId="312"/>
            <ac:picMk id="42" creationId="{F1A17369-962F-4EAC-C87A-A7716AE3C602}"/>
          </ac:picMkLst>
        </pc:picChg>
        <pc:picChg chg="add mod">
          <ac:chgData name="Nino Philip Ramones" userId="1068934f-e3b4-4e88-ba23-4cb57230c594" providerId="ADAL" clId="{044294F3-1A26-4175-9371-9CFD83032936}" dt="2023-09-27T09:49:27.032" v="2497" actId="14100"/>
          <ac:picMkLst>
            <pc:docMk/>
            <pc:sldMk cId="274658128" sldId="312"/>
            <ac:picMk id="44" creationId="{162624ED-9E3C-2F46-FCFB-A95465EFAF3D}"/>
          </ac:picMkLst>
        </pc:picChg>
        <pc:picChg chg="add mod">
          <ac:chgData name="Nino Philip Ramones" userId="1068934f-e3b4-4e88-ba23-4cb57230c594" providerId="ADAL" clId="{044294F3-1A26-4175-9371-9CFD83032936}" dt="2023-09-27T09:50:05.821" v="2503" actId="14100"/>
          <ac:picMkLst>
            <pc:docMk/>
            <pc:sldMk cId="274658128" sldId="312"/>
            <ac:picMk id="46" creationId="{DE9E4C80-0BFF-EF9D-92C1-08EB4705556E}"/>
          </ac:picMkLst>
        </pc:picChg>
        <pc:picChg chg="add mod">
          <ac:chgData name="Nino Philip Ramones" userId="1068934f-e3b4-4e88-ba23-4cb57230c594" providerId="ADAL" clId="{044294F3-1A26-4175-9371-9CFD83032936}" dt="2023-09-27T09:50:29.689" v="2506" actId="14100"/>
          <ac:picMkLst>
            <pc:docMk/>
            <pc:sldMk cId="274658128" sldId="312"/>
            <ac:picMk id="48" creationId="{8E9BC7B1-6928-9E80-8ED4-A056E85E5396}"/>
          </ac:picMkLst>
        </pc:picChg>
      </pc:sldChg>
      <pc:sldChg chg="addSp delSp modSp add mod ord">
        <pc:chgData name="Nino Philip Ramones" userId="1068934f-e3b4-4e88-ba23-4cb57230c594" providerId="ADAL" clId="{044294F3-1A26-4175-9371-9CFD83032936}" dt="2023-09-27T10:19:23.820" v="4599" actId="13926"/>
        <pc:sldMkLst>
          <pc:docMk/>
          <pc:sldMk cId="724342427" sldId="313"/>
        </pc:sldMkLst>
        <pc:spChg chg="mod">
          <ac:chgData name="Nino Philip Ramones" userId="1068934f-e3b4-4e88-ba23-4cb57230c594" providerId="ADAL" clId="{044294F3-1A26-4175-9371-9CFD83032936}" dt="2023-09-27T09:51:58.077" v="2715" actId="20577"/>
          <ac:spMkLst>
            <pc:docMk/>
            <pc:sldMk cId="724342427" sldId="313"/>
            <ac:spMk id="2" creationId="{05373617-D585-BAF0-0B5B-D2CF324A4D6B}"/>
          </ac:spMkLst>
        </pc:spChg>
        <pc:spChg chg="mod">
          <ac:chgData name="Nino Philip Ramones" userId="1068934f-e3b4-4e88-ba23-4cb57230c594" providerId="ADAL" clId="{044294F3-1A26-4175-9371-9CFD83032936}" dt="2023-09-27T10:19:23.820" v="4599" actId="13926"/>
          <ac:spMkLst>
            <pc:docMk/>
            <pc:sldMk cId="724342427" sldId="313"/>
            <ac:spMk id="3" creationId="{0B567E00-0B4D-C00E-62C5-8B78A6809F4D}"/>
          </ac:spMkLst>
        </pc:spChg>
        <pc:spChg chg="del">
          <ac:chgData name="Nino Philip Ramones" userId="1068934f-e3b4-4e88-ba23-4cb57230c594" providerId="ADAL" clId="{044294F3-1A26-4175-9371-9CFD83032936}" dt="2023-09-27T09:52:01.237" v="2716" actId="478"/>
          <ac:spMkLst>
            <pc:docMk/>
            <pc:sldMk cId="724342427" sldId="313"/>
            <ac:spMk id="6" creationId="{1C139C71-43D8-DA15-F46A-8598CDF1F78A}"/>
          </ac:spMkLst>
        </pc:spChg>
        <pc:spChg chg="mod">
          <ac:chgData name="Nino Philip Ramones" userId="1068934f-e3b4-4e88-ba23-4cb57230c594" providerId="ADAL" clId="{044294F3-1A26-4175-9371-9CFD83032936}" dt="2023-09-27T10:01:13.876" v="2897" actId="20577"/>
          <ac:spMkLst>
            <pc:docMk/>
            <pc:sldMk cId="724342427" sldId="313"/>
            <ac:spMk id="17" creationId="{0D8BDA44-0458-271C-44BF-3D68DB5A3AB2}"/>
          </ac:spMkLst>
        </pc:spChg>
        <pc:spChg chg="del">
          <ac:chgData name="Nino Philip Ramones" userId="1068934f-e3b4-4e88-ba23-4cb57230c594" providerId="ADAL" clId="{044294F3-1A26-4175-9371-9CFD83032936}" dt="2023-09-27T09:52:08.025" v="2718" actId="478"/>
          <ac:spMkLst>
            <pc:docMk/>
            <pc:sldMk cId="724342427" sldId="313"/>
            <ac:spMk id="30" creationId="{CBFAC71E-C73A-3916-FF9B-A99EC2D06BF1}"/>
          </ac:spMkLst>
        </pc:spChg>
        <pc:grpChg chg="del">
          <ac:chgData name="Nino Philip Ramones" userId="1068934f-e3b4-4e88-ba23-4cb57230c594" providerId="ADAL" clId="{044294F3-1A26-4175-9371-9CFD83032936}" dt="2023-09-27T09:52:02.879" v="2717" actId="478"/>
          <ac:grpSpMkLst>
            <pc:docMk/>
            <pc:sldMk cId="724342427" sldId="313"/>
            <ac:grpSpMk id="29" creationId="{12A4F901-2B32-7D85-F615-ADD5A6BE2E8B}"/>
          </ac:grpSpMkLst>
        </pc:grpChg>
        <pc:picChg chg="add del mod">
          <ac:chgData name="Nino Philip Ramones" userId="1068934f-e3b4-4e88-ba23-4cb57230c594" providerId="ADAL" clId="{044294F3-1A26-4175-9371-9CFD83032936}" dt="2023-09-27T09:52:35.375" v="2728" actId="478"/>
          <ac:picMkLst>
            <pc:docMk/>
            <pc:sldMk cId="724342427" sldId="313"/>
            <ac:picMk id="31" creationId="{30FB5387-67FA-3818-63EE-D9B0F1CAFE72}"/>
          </ac:picMkLst>
        </pc:picChg>
        <pc:picChg chg="add mod">
          <ac:chgData name="Nino Philip Ramones" userId="1068934f-e3b4-4e88-ba23-4cb57230c594" providerId="ADAL" clId="{044294F3-1A26-4175-9371-9CFD83032936}" dt="2023-09-27T09:58:46.249" v="2748" actId="1036"/>
          <ac:picMkLst>
            <pc:docMk/>
            <pc:sldMk cId="724342427" sldId="313"/>
            <ac:picMk id="33" creationId="{9FFE78DF-3851-15B2-7809-47F8C0158B43}"/>
          </ac:picMkLst>
        </pc:picChg>
      </pc:sldChg>
      <pc:sldChg chg="addSp delSp modSp add mod">
        <pc:chgData name="Nino Philip Ramones" userId="1068934f-e3b4-4e88-ba23-4cb57230c594" providerId="ADAL" clId="{044294F3-1A26-4175-9371-9CFD83032936}" dt="2023-09-27T10:40:46.037" v="5534" actId="1036"/>
        <pc:sldMkLst>
          <pc:docMk/>
          <pc:sldMk cId="3707493404" sldId="314"/>
        </pc:sldMkLst>
        <pc:spChg chg="mod">
          <ac:chgData name="Nino Philip Ramones" userId="1068934f-e3b4-4e88-ba23-4cb57230c594" providerId="ADAL" clId="{044294F3-1A26-4175-9371-9CFD83032936}" dt="2023-09-27T10:20:26.825" v="4604" actId="13926"/>
          <ac:spMkLst>
            <pc:docMk/>
            <pc:sldMk cId="3707493404" sldId="314"/>
            <ac:spMk id="3" creationId="{0B567E00-0B4D-C00E-62C5-8B78A6809F4D}"/>
          </ac:spMkLst>
        </pc:spChg>
        <pc:spChg chg="mod">
          <ac:chgData name="Nino Philip Ramones" userId="1068934f-e3b4-4e88-ba23-4cb57230c594" providerId="ADAL" clId="{044294F3-1A26-4175-9371-9CFD83032936}" dt="2023-09-27T10:40:46.037" v="5534" actId="1036"/>
          <ac:spMkLst>
            <pc:docMk/>
            <pc:sldMk cId="3707493404" sldId="314"/>
            <ac:spMk id="17" creationId="{0D8BDA44-0458-271C-44BF-3D68DB5A3AB2}"/>
          </ac:spMkLst>
        </pc:spChg>
        <pc:picChg chg="del">
          <ac:chgData name="Nino Philip Ramones" userId="1068934f-e3b4-4e88-ba23-4cb57230c594" providerId="ADAL" clId="{044294F3-1A26-4175-9371-9CFD83032936}" dt="2023-09-27T10:12:25.979" v="3674" actId="478"/>
          <ac:picMkLst>
            <pc:docMk/>
            <pc:sldMk cId="3707493404" sldId="314"/>
            <ac:picMk id="33" creationId="{9FFE78DF-3851-15B2-7809-47F8C0158B43}"/>
          </ac:picMkLst>
        </pc:picChg>
        <pc:picChg chg="add mod">
          <ac:chgData name="Nino Philip Ramones" userId="1068934f-e3b4-4e88-ba23-4cb57230c594" providerId="ADAL" clId="{044294F3-1A26-4175-9371-9CFD83032936}" dt="2023-09-27T10:12:37.966" v="3679" actId="1076"/>
          <ac:picMkLst>
            <pc:docMk/>
            <pc:sldMk cId="3707493404" sldId="314"/>
            <ac:picMk id="1026" creationId="{871E397E-1652-DA90-EBA5-87A4489DB4D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21B3-E674-4F96-96CA-53521C5F9889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30C3-D2D5-49D3-AE68-A9497CD8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30C3-D2D5-49D3-AE68-A9497CD820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pcrmns/App-Physics-167" TargetMode="External"/><Relationship Id="rId3" Type="http://schemas.openxmlformats.org/officeDocument/2006/relationships/hyperlink" Target="https://www.pxfuel.com/en/free-photo-erlhw" TargetMode="External"/><Relationship Id="rId7" Type="http://schemas.openxmlformats.org/officeDocument/2006/relationships/hyperlink" Target="https://pxhere.com/en/photo/156049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hyperlink" Target="https://pxhere.com/en/photo/883581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13" Type="http://schemas.openxmlformats.org/officeDocument/2006/relationships/image" Target="../media/image18.svg"/><Relationship Id="rId3" Type="http://schemas.openxmlformats.org/officeDocument/2006/relationships/image" Target="../media/image8.tif"/><Relationship Id="rId7" Type="http://schemas.openxmlformats.org/officeDocument/2006/relationships/image" Target="../media/image12.tif"/><Relationship Id="rId12" Type="http://schemas.openxmlformats.org/officeDocument/2006/relationships/image" Target="../media/image17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"/><Relationship Id="rId11" Type="http://schemas.openxmlformats.org/officeDocument/2006/relationships/image" Target="../media/image16.tif"/><Relationship Id="rId5" Type="http://schemas.openxmlformats.org/officeDocument/2006/relationships/image" Target="../media/image10.tif"/><Relationship Id="rId10" Type="http://schemas.openxmlformats.org/officeDocument/2006/relationships/image" Target="../media/image15.tif"/><Relationship Id="rId4" Type="http://schemas.openxmlformats.org/officeDocument/2006/relationships/image" Target="../media/image9.tif"/><Relationship Id="rId9" Type="http://schemas.openxmlformats.org/officeDocument/2006/relationships/image" Target="../media/image14.t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3" Type="http://schemas.openxmlformats.org/officeDocument/2006/relationships/image" Target="../media/image8.tif"/><Relationship Id="rId21" Type="http://schemas.openxmlformats.org/officeDocument/2006/relationships/image" Target="../media/image26.png"/><Relationship Id="rId7" Type="http://schemas.openxmlformats.org/officeDocument/2006/relationships/image" Target="../media/image12.tif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tif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"/><Relationship Id="rId11" Type="http://schemas.openxmlformats.org/officeDocument/2006/relationships/image" Target="../media/image16.tif"/><Relationship Id="rId5" Type="http://schemas.openxmlformats.org/officeDocument/2006/relationships/image" Target="../media/image10.tif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tif"/><Relationship Id="rId19" Type="http://schemas.openxmlformats.org/officeDocument/2006/relationships/image" Target="../media/image24.png"/><Relationship Id="rId4" Type="http://schemas.openxmlformats.org/officeDocument/2006/relationships/image" Target="../media/image9.tif"/><Relationship Id="rId9" Type="http://schemas.openxmlformats.org/officeDocument/2006/relationships/image" Target="../media/image14.tif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athworks.com/help/vision/ug/using-the-single-camera-calibrator-app.html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crmns/App-Physics-16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robots.stanford.edu/cs223b04/JeanYvesCalib/htmls/example.html" TargetMode="External"/><Relationship Id="rId5" Type="http://schemas.openxmlformats.org/officeDocument/2006/relationships/hyperlink" Target="https://www.mathworks.com/help/vision/ug/using-the-single-camera-calibrator-app.html" TargetMode="External"/><Relationship Id="rId4" Type="http://schemas.openxmlformats.org/officeDocument/2006/relationships/hyperlink" Target="https://homepages.inf.ed.ac.uk/rbf/CVonline/LOCAL_COPIES/DIAS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mera with a purple background&#10;&#10;Description automatically generated">
            <a:extLst>
              <a:ext uri="{FF2B5EF4-FFF2-40B4-BE49-F238E27FC236}">
                <a16:creationId xmlns:a16="http://schemas.microsoft.com/office/drawing/2014/main" id="{CF8B82FD-9CE9-CA11-1398-E6B4564B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52355" y="4211827"/>
            <a:ext cx="3512904" cy="2380434"/>
          </a:xfrm>
          <a:prstGeom prst="rect">
            <a:avLst/>
          </a:prstGeom>
        </p:spPr>
      </p:pic>
      <p:pic>
        <p:nvPicPr>
          <p:cNvPr id="26" name="Picture 25" descr="A close-up of a camera&#10;&#10;Description automatically generated">
            <a:extLst>
              <a:ext uri="{FF2B5EF4-FFF2-40B4-BE49-F238E27FC236}">
                <a16:creationId xmlns:a16="http://schemas.microsoft.com/office/drawing/2014/main" id="{67934830-BD9A-4E5B-4876-7B26DF3AE17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52354" y="1683383"/>
            <a:ext cx="3495999" cy="2249424"/>
          </a:xfrm>
          <a:prstGeom prst="rect">
            <a:avLst/>
          </a:prstGeom>
        </p:spPr>
      </p:pic>
      <p:pic>
        <p:nvPicPr>
          <p:cNvPr id="30" name="Picture 29" descr="A close-up of a camera&#10;&#10;Description automatically generated">
            <a:extLst>
              <a:ext uri="{FF2B5EF4-FFF2-40B4-BE49-F238E27FC236}">
                <a16:creationId xmlns:a16="http://schemas.microsoft.com/office/drawing/2014/main" id="{5FF5E5BF-12F6-6BF0-DDCA-08B624C463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6200000">
            <a:off x="9965875" y="6340701"/>
            <a:ext cx="2484434" cy="351434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99CFC-7A58-2145-8E32-6E15C1AF33F9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5F7B69-A8BE-EF31-2E30-C81F98549A6B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2E140-99B1-66F0-387B-DA3F1BEB36F2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E4A8C-C748-4278-6175-7B615D2C5720}"/>
                </a:ext>
              </a:extLst>
            </p:cNvPr>
            <p:cNvSpPr txBox="1"/>
            <p:nvPr/>
          </p:nvSpPr>
          <p:spPr>
            <a:xfrm>
              <a:off x="10804167" y="463800"/>
              <a:ext cx="23022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APPLIED OPTICS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CD694D-7914-A6C9-97B8-2823F7984CDE}"/>
              </a:ext>
            </a:extLst>
          </p:cNvPr>
          <p:cNvSpPr txBox="1"/>
          <p:nvPr/>
        </p:nvSpPr>
        <p:spPr>
          <a:xfrm>
            <a:off x="685800" y="2019300"/>
            <a:ext cx="840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Altero" panose="00000500000000000000" pitchFamily="50" charset="0"/>
              </a:rPr>
              <a:t>CAMERA CALIBRATION TOOLBOX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AF6EE-76A6-CA9D-0627-29C15279BDC6}"/>
              </a:ext>
            </a:extLst>
          </p:cNvPr>
          <p:cNvSpPr txBox="1"/>
          <p:nvPr/>
        </p:nvSpPr>
        <p:spPr>
          <a:xfrm>
            <a:off x="762000" y="4774168"/>
            <a:ext cx="5269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rPr>
              <a:t>IMAGING OPTICS AND ELECTRONICS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ileron Regular" panose="020B060402020202020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0185C-2621-71F6-4361-089DB6F49F2E}"/>
              </a:ext>
            </a:extLst>
          </p:cNvPr>
          <p:cNvGrpSpPr/>
          <p:nvPr/>
        </p:nvGrpSpPr>
        <p:grpSpPr>
          <a:xfrm>
            <a:off x="762000" y="7617503"/>
            <a:ext cx="3794629" cy="960741"/>
            <a:chOff x="1981200" y="7306959"/>
            <a:chExt cx="3794629" cy="960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F1CCDF-B716-EE41-D774-E2F4B66961FF}"/>
                </a:ext>
              </a:extLst>
            </p:cNvPr>
            <p:cNvSpPr txBox="1"/>
            <p:nvPr/>
          </p:nvSpPr>
          <p:spPr>
            <a:xfrm>
              <a:off x="1981200" y="7306959"/>
              <a:ext cx="3794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NINO PHILIP RAMONES | </a:t>
              </a:r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  <a:hlinkClick r:id="rId8"/>
                </a:rPr>
                <a:t>GITHUB</a:t>
              </a:r>
              <a:endParaRPr 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" panose="000005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2DE43-392E-1E96-6154-9679D0A39ACC}"/>
                </a:ext>
              </a:extLst>
            </p:cNvPr>
            <p:cNvSpPr txBox="1"/>
            <p:nvPr/>
          </p:nvSpPr>
          <p:spPr>
            <a:xfrm>
              <a:off x="1981200" y="7618052"/>
              <a:ext cx="1752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2020 – 05616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5C9784-2997-4509-E882-733A19888A3E}"/>
                </a:ext>
              </a:extLst>
            </p:cNvPr>
            <p:cNvSpPr txBox="1"/>
            <p:nvPr/>
          </p:nvSpPr>
          <p:spPr>
            <a:xfrm>
              <a:off x="1981200" y="7929146"/>
              <a:ext cx="25394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SEPTEMBER 21,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26DBB-0A0B-E240-5B58-BD7911132BAD}"/>
              </a:ext>
            </a:extLst>
          </p:cNvPr>
          <p:cNvGrpSpPr/>
          <p:nvPr/>
        </p:nvGrpSpPr>
        <p:grpSpPr>
          <a:xfrm rot="5400000">
            <a:off x="6939499" y="7031074"/>
            <a:ext cx="450160" cy="2133600"/>
            <a:chOff x="10981040" y="4264181"/>
            <a:chExt cx="715659" cy="33919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5A3C01-A747-F0B8-E2FB-48A5AC7266AB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C235B7-C419-5F6B-D15E-637A02A4449E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B89C98-CA7E-A61F-4ACF-816FF61512D9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0F3EC7-4E88-29C2-B4AF-F0E75783994E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2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F3DB62-8ACD-0F47-2790-041A8C3C3A76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81C343-2281-2DA4-BBAB-6334E763CD70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51CECF-4925-C9C2-8218-3DCDDD125713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141F5B-906B-6265-DA38-F7E04A6C72A8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E2980B-C6AF-9158-5109-1E4868261F25}"/>
              </a:ext>
            </a:extLst>
          </p:cNvPr>
          <p:cNvGrpSpPr/>
          <p:nvPr/>
        </p:nvGrpSpPr>
        <p:grpSpPr>
          <a:xfrm>
            <a:off x="10531126" y="1337942"/>
            <a:ext cx="1640114" cy="4567558"/>
            <a:chOff x="752730" y="3114160"/>
            <a:chExt cx="1259114" cy="35065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406512-72F6-E6F4-D2CC-1A0C247B171F}"/>
                </a:ext>
              </a:extLst>
            </p:cNvPr>
            <p:cNvSpPr/>
            <p:nvPr/>
          </p:nvSpPr>
          <p:spPr>
            <a:xfrm>
              <a:off x="752730" y="493826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E1585-21C5-966B-F489-C864A88CF8A6}"/>
                </a:ext>
              </a:extLst>
            </p:cNvPr>
            <p:cNvSpPr/>
            <p:nvPr/>
          </p:nvSpPr>
          <p:spPr>
            <a:xfrm>
              <a:off x="774253" y="4679983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99462A-85DF-54B3-1C83-61C4E3E4D91D}"/>
                </a:ext>
              </a:extLst>
            </p:cNvPr>
            <p:cNvSpPr/>
            <p:nvPr/>
          </p:nvSpPr>
          <p:spPr>
            <a:xfrm>
              <a:off x="774253" y="4446813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7853B8-710C-5118-2ACE-79615895D9B7}"/>
                </a:ext>
              </a:extLst>
            </p:cNvPr>
            <p:cNvSpPr/>
            <p:nvPr/>
          </p:nvSpPr>
          <p:spPr>
            <a:xfrm>
              <a:off x="752730" y="517143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BB8BE1-3BA5-CBE1-9655-7F8D527CFF90}"/>
                </a:ext>
              </a:extLst>
            </p:cNvPr>
            <p:cNvSpPr/>
            <p:nvPr/>
          </p:nvSpPr>
          <p:spPr>
            <a:xfrm>
              <a:off x="784952" y="540460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EEE060-BFCA-21E4-ECD0-D952F1137AF3}"/>
                </a:ext>
              </a:extLst>
            </p:cNvPr>
            <p:cNvSpPr/>
            <p:nvPr/>
          </p:nvSpPr>
          <p:spPr>
            <a:xfrm>
              <a:off x="795776" y="3114160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  <a:sp3d extrusionH="1651000" contourW="38100" prstMaterial="legacyWireframe"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4">
            <a:extLst>
              <a:ext uri="{FF2B5EF4-FFF2-40B4-BE49-F238E27FC236}">
                <a16:creationId xmlns:a16="http://schemas.microsoft.com/office/drawing/2014/main" id="{0C91B078-B3D0-0333-C663-158E8F3D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4578" y="5995206"/>
            <a:ext cx="3257422" cy="34154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B1CDC-1DF9-9184-E016-F9C3A7D62CA1}"/>
              </a:ext>
            </a:extLst>
          </p:cNvPr>
          <p:cNvGrpSpPr/>
          <p:nvPr/>
        </p:nvGrpSpPr>
        <p:grpSpPr>
          <a:xfrm rot="2180312">
            <a:off x="9562103" y="6534826"/>
            <a:ext cx="3602372" cy="2336252"/>
            <a:chOff x="4278239" y="3667121"/>
            <a:chExt cx="2570236" cy="16668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A811FB-4379-9E6D-88B0-F9A2865BE663}"/>
                </a:ext>
              </a:extLst>
            </p:cNvPr>
            <p:cNvSpPr/>
            <p:nvPr/>
          </p:nvSpPr>
          <p:spPr>
            <a:xfrm>
              <a:off x="4278239" y="3667125"/>
              <a:ext cx="2570236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E8A27A-BFCA-5D6B-7025-F8BB85F708A7}"/>
                </a:ext>
              </a:extLst>
            </p:cNvPr>
            <p:cNvSpPr/>
            <p:nvPr/>
          </p:nvSpPr>
          <p:spPr>
            <a:xfrm>
              <a:off x="4552508" y="3667124"/>
              <a:ext cx="2010218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58F415-A7C6-7065-C815-9E243F3628C9}"/>
                </a:ext>
              </a:extLst>
            </p:cNvPr>
            <p:cNvSpPr/>
            <p:nvPr/>
          </p:nvSpPr>
          <p:spPr>
            <a:xfrm>
              <a:off x="4772025" y="3667123"/>
              <a:ext cx="1571184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2518A4-AD15-AE28-D7D2-EF28CF34B987}"/>
                </a:ext>
              </a:extLst>
            </p:cNvPr>
            <p:cNvSpPr/>
            <p:nvPr/>
          </p:nvSpPr>
          <p:spPr>
            <a:xfrm>
              <a:off x="4991100" y="3667122"/>
              <a:ext cx="1133034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9E62D-BC7F-FB64-D35F-DB0A30FEDDA2}"/>
                </a:ext>
              </a:extLst>
            </p:cNvPr>
            <p:cNvSpPr/>
            <p:nvPr/>
          </p:nvSpPr>
          <p:spPr>
            <a:xfrm>
              <a:off x="5237773" y="3667122"/>
              <a:ext cx="639688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F070C5-18C5-144F-DC60-485A6DA46456}"/>
                </a:ext>
              </a:extLst>
            </p:cNvPr>
            <p:cNvSpPr/>
            <p:nvPr/>
          </p:nvSpPr>
          <p:spPr>
            <a:xfrm>
              <a:off x="5448300" y="3667121"/>
              <a:ext cx="208666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C79FC5-8B48-6ADC-ED7A-88F48A47E744}"/>
              </a:ext>
            </a:extLst>
          </p:cNvPr>
          <p:cNvGrpSpPr/>
          <p:nvPr/>
        </p:nvGrpSpPr>
        <p:grpSpPr>
          <a:xfrm>
            <a:off x="762000" y="1264655"/>
            <a:ext cx="8077200" cy="1219048"/>
            <a:chOff x="762000" y="1264655"/>
            <a:chExt cx="8077200" cy="12190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B64BE8-E37B-9676-4EB5-17CAABB97627}"/>
                </a:ext>
              </a:extLst>
            </p:cNvPr>
            <p:cNvSpPr txBox="1"/>
            <p:nvPr/>
          </p:nvSpPr>
          <p:spPr>
            <a:xfrm>
              <a:off x="762000" y="1264655"/>
              <a:ext cx="41694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Heavy" panose="00000A00000000000000" pitchFamily="50" charset="0"/>
                </a:rPr>
                <a:t>OBJECTIVES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139C71-43D8-DA15-F46A-8598CDF1F78A}"/>
                </a:ext>
              </a:extLst>
            </p:cNvPr>
            <p:cNvSpPr txBox="1"/>
            <p:nvPr/>
          </p:nvSpPr>
          <p:spPr>
            <a:xfrm>
              <a:off x="888999" y="2026655"/>
              <a:ext cx="7950201" cy="45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dirty="0">
                  <a:latin typeface="Aileron Light" panose="00000400000000000000" pitchFamily="50" charset="0"/>
                </a:rPr>
                <a:t>Use the camera calibration toolbox in MATLAB to undistort the image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E2DCC1B-E94A-BBE8-ED0F-0C36BBB2851B}"/>
              </a:ext>
            </a:extLst>
          </p:cNvPr>
          <p:cNvGrpSpPr/>
          <p:nvPr/>
        </p:nvGrpSpPr>
        <p:grpSpPr>
          <a:xfrm>
            <a:off x="762000" y="2926096"/>
            <a:ext cx="8458200" cy="2487705"/>
            <a:chOff x="762000" y="3695700"/>
            <a:chExt cx="8458200" cy="24877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2D200D-34E0-6176-C3DC-B1339A75810E}"/>
                </a:ext>
              </a:extLst>
            </p:cNvPr>
            <p:cNvSpPr txBox="1"/>
            <p:nvPr/>
          </p:nvSpPr>
          <p:spPr>
            <a:xfrm>
              <a:off x="762000" y="3695700"/>
              <a:ext cx="52225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Heavy" panose="00000A00000000000000" pitchFamily="50" charset="0"/>
                </a:rPr>
                <a:t>KEY TAKEAWAYS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143D5A-4C51-CC45-02B5-43383CAA5C50}"/>
                </a:ext>
              </a:extLst>
            </p:cNvPr>
            <p:cNvSpPr txBox="1"/>
            <p:nvPr/>
          </p:nvSpPr>
          <p:spPr>
            <a:xfrm>
              <a:off x="889000" y="4479862"/>
              <a:ext cx="8331200" cy="1703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dirty="0">
                  <a:latin typeface="Aileron Light" panose="00000400000000000000" pitchFamily="50" charset="0"/>
                </a:rPr>
                <a:t>Image distortion occurs when the predicted corners within the grid are far enough from the real grid corners resulting to wrong extraction of points</a:t>
              </a:r>
            </a:p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dirty="0">
                  <a:latin typeface="Aileron Light" panose="00000400000000000000" pitchFamily="50" charset="0"/>
                </a:rPr>
                <a:t>A first order lens distortion coefficient may be introduced to the calibration engine to make the system make a better guess of the corner locations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6565025-D585-4FE0-F5D0-00D60DC63201}"/>
              </a:ext>
            </a:extLst>
          </p:cNvPr>
          <p:cNvGrpSpPr/>
          <p:nvPr/>
        </p:nvGrpSpPr>
        <p:grpSpPr>
          <a:xfrm>
            <a:off x="762000" y="5745496"/>
            <a:ext cx="8576092" cy="1649506"/>
            <a:chOff x="762000" y="7200900"/>
            <a:chExt cx="8916504" cy="164950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10942-A5E1-82F1-B47D-CB63CB9C40B0}"/>
                </a:ext>
              </a:extLst>
            </p:cNvPr>
            <p:cNvSpPr txBox="1"/>
            <p:nvPr/>
          </p:nvSpPr>
          <p:spPr>
            <a:xfrm>
              <a:off x="762000" y="7200900"/>
              <a:ext cx="49768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Heavy" panose="00000A00000000000000" pitchFamily="50" charset="0"/>
                </a:rPr>
                <a:t>SOME PITFALLS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624370-42F0-82DE-228F-BC78C798D723}"/>
                </a:ext>
              </a:extLst>
            </p:cNvPr>
            <p:cNvSpPr txBox="1"/>
            <p:nvPr/>
          </p:nvSpPr>
          <p:spPr>
            <a:xfrm>
              <a:off x="889000" y="7977859"/>
              <a:ext cx="8789504" cy="87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dirty="0">
                  <a:latin typeface="Aileron Light" panose="00000400000000000000" pitchFamily="50" charset="0"/>
                </a:rPr>
                <a:t>The option to enter the distortion coefficient in the recent version of MATLAB online was not available, leaving some of the sample images distorted to a certain extent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4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No description available.">
            <a:extLst>
              <a:ext uri="{FF2B5EF4-FFF2-40B4-BE49-F238E27FC236}">
                <a16:creationId xmlns:a16="http://schemas.microsoft.com/office/drawing/2014/main" id="{26E8A4BB-BE62-AA58-AE4E-3312D098D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93" l="7357" r="93359">
                        <a14:foregroundMark x1="7357" y1="40381" x2="7357" y2="40381"/>
                        <a14:foregroundMark x1="9701" y1="51611" x2="9701" y2="51611"/>
                        <a14:foregroundMark x1="12826" y1="58398" x2="12826" y2="58398"/>
                        <a14:foregroundMark x1="11328" y1="71094" x2="11328" y2="71094"/>
                        <a14:foregroundMark x1="12695" y1="78320" x2="12695" y2="78320"/>
                        <a14:foregroundMark x1="13542" y1="78809" x2="13542" y2="78809"/>
                        <a14:foregroundMark x1="14909" y1="84131" x2="14909" y2="84131"/>
                        <a14:foregroundMark x1="22982" y1="80420" x2="22982" y2="80420"/>
                        <a14:foregroundMark x1="14844" y1="85352" x2="14844" y2="85352"/>
                        <a14:foregroundMark x1="31641" y1="76855" x2="31641" y2="76855"/>
                        <a14:foregroundMark x1="38737" y1="73535" x2="38737" y2="73535"/>
                        <a14:foregroundMark x1="44141" y1="70410" x2="44141" y2="70410"/>
                        <a14:foregroundMark x1="50716" y1="68604" x2="50716" y2="68604"/>
                        <a14:foregroundMark x1="44987" y1="70801" x2="44987" y2="70801"/>
                        <a14:foregroundMark x1="56576" y1="71094" x2="56576" y2="71094"/>
                        <a14:foregroundMark x1="63086" y1="73682" x2="63086" y2="73682"/>
                        <a14:foregroundMark x1="71419" y1="77100" x2="71419" y2="77100"/>
                        <a14:foregroundMark x1="80469" y1="81152" x2="80469" y2="81152"/>
                        <a14:foregroundMark x1="83919" y1="79834" x2="83919" y2="79834"/>
                        <a14:foregroundMark x1="84505" y1="79053" x2="84505" y2="79053"/>
                        <a14:foregroundMark x1="86068" y1="72412" x2="86068" y2="72412"/>
                        <a14:foregroundMark x1="87500" y1="65479" x2="87500" y2="65479"/>
                        <a14:foregroundMark x1="90299" y1="54443" x2="90299" y2="54443"/>
                        <a14:foregroundMark x1="88672" y1="40039" x2="88672" y2="40039"/>
                        <a14:foregroundMark x1="93359" y1="40625" x2="93359" y2="40625"/>
                        <a14:foregroundMark x1="86979" y1="35693" x2="86979" y2="35693"/>
                        <a14:foregroundMark x1="41471" y1="33447" x2="41471" y2="33447"/>
                        <a14:foregroundMark x1="10742" y1="64941" x2="10742" y2="64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176" r="51540" b="11507"/>
          <a:stretch/>
        </p:blipFill>
        <p:spPr bwMode="auto">
          <a:xfrm rot="14400000">
            <a:off x="2708582" y="2135060"/>
            <a:ext cx="3544980" cy="559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788091" y="2292955"/>
            <a:ext cx="5165909" cy="7422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The same Tsai or checkered grid was used in this activity. Only one panel was utilized upon taking sample images of the board.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Aileron Regular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Using the camera built in a Lenovo laptop, the board was positioned at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different angles</a:t>
            </a:r>
            <a:r>
              <a:rPr lang="en-US" sz="2000" dirty="0">
                <a:latin typeface="Aileron Regular" panose="020B0604020202020204" charset="0"/>
              </a:rPr>
              <a:t> in contrast to the fixed position set at the previous activity. Ten photos were taken and fed into the toolbox, which will then be subjected to removal of possible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image distortions</a:t>
            </a:r>
            <a:r>
              <a:rPr lang="en-US" sz="2000" dirty="0">
                <a:latin typeface="Aileron Regular" panose="020B0604020202020204" charset="0"/>
              </a:rPr>
              <a:t> using the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camera calibrator toolbox</a:t>
            </a:r>
            <a:r>
              <a:rPr lang="en-US" sz="2000" dirty="0">
                <a:latin typeface="Aileron Regular" panose="020B0604020202020204" charset="0"/>
              </a:rPr>
              <a:t> in MATLAB. </a:t>
            </a:r>
          </a:p>
          <a:p>
            <a:pPr algn="just">
              <a:lnSpc>
                <a:spcPct val="150000"/>
              </a:lnSpc>
            </a:pPr>
            <a:endParaRPr lang="en-US" sz="2000" dirty="0">
              <a:latin typeface="Aileron Regular" panose="020B060402020202020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The corresponding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reprojections</a:t>
            </a:r>
            <a:r>
              <a:rPr lang="en-US" sz="2000" dirty="0">
                <a:latin typeface="Aileron Regular" panose="020B0604020202020204" charset="0"/>
              </a:rPr>
              <a:t> and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detected points</a:t>
            </a:r>
            <a:r>
              <a:rPr lang="en-US" sz="2000" dirty="0">
                <a:latin typeface="Aileron Regular" panose="020B0604020202020204" charset="0"/>
              </a:rPr>
              <a:t> of the board were observed afterwards.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7026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EXPERIMENTAL SETUP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D9DDB-0911-CCC6-289E-FE03CE9C7E57}"/>
              </a:ext>
            </a:extLst>
          </p:cNvPr>
          <p:cNvSpPr txBox="1"/>
          <p:nvPr/>
        </p:nvSpPr>
        <p:spPr>
          <a:xfrm>
            <a:off x="1065119" y="7722112"/>
            <a:ext cx="6019800" cy="115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ileron Regular" panose="020B0604020202020204" charset="0"/>
              </a:rPr>
              <a:t>Figure 1. The Tsai grid used in the activity. The grid was used as the calibration board characterized by its uniform black and white squares of size 0.75 inches. 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64A39B-CA41-39DF-3208-2C6FDB05EBC2}"/>
              </a:ext>
            </a:extLst>
          </p:cNvPr>
          <p:cNvGrpSpPr/>
          <p:nvPr/>
        </p:nvGrpSpPr>
        <p:grpSpPr>
          <a:xfrm rot="5400000">
            <a:off x="11662120" y="607931"/>
            <a:ext cx="450160" cy="2133600"/>
            <a:chOff x="10981040" y="4264181"/>
            <a:chExt cx="715659" cy="33919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DEC0F14-FD03-05D6-C68F-80656E045151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A29202-09DA-C313-71A9-8C2619B94794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38F41D-6544-4495-57CB-8DC40259ABDF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AA4A155-9A42-F1D6-DD34-50B0ECD11268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479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8246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RESULTS AND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8BDA44-0458-271C-44BF-3D68DB5A3AB2}"/>
              </a:ext>
            </a:extLst>
          </p:cNvPr>
          <p:cNvSpPr txBox="1"/>
          <p:nvPr/>
        </p:nvSpPr>
        <p:spPr>
          <a:xfrm>
            <a:off x="7306456" y="7075398"/>
            <a:ext cx="5517838" cy="14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Figure 2. Test images for the camera calibration. The grid was positioned at different angles as shown.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D3D15F-84DA-7DD4-6CD0-D407E7E9FA39}"/>
              </a:ext>
            </a:extLst>
          </p:cNvPr>
          <p:cNvGrpSpPr/>
          <p:nvPr/>
        </p:nvGrpSpPr>
        <p:grpSpPr>
          <a:xfrm>
            <a:off x="891703" y="2469296"/>
            <a:ext cx="9025453" cy="7170001"/>
            <a:chOff x="891702" y="2693705"/>
            <a:chExt cx="10114529" cy="8035185"/>
          </a:xfrm>
        </p:grpSpPr>
        <p:pic>
          <p:nvPicPr>
            <p:cNvPr id="7" name="Picture 6" descr="A hand holding a piece of paper&#10;&#10;Description automatically generated">
              <a:extLst>
                <a:ext uri="{FF2B5EF4-FFF2-40B4-BE49-F238E27FC236}">
                  <a16:creationId xmlns:a16="http://schemas.microsoft.com/office/drawing/2014/main" id="{7FF7CD5C-300D-5874-3F98-3778494B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190" y="8900090"/>
              <a:ext cx="3251208" cy="1828800"/>
            </a:xfrm>
            <a:prstGeom prst="rect">
              <a:avLst/>
            </a:prstGeom>
          </p:spPr>
        </p:pic>
        <p:pic>
          <p:nvPicPr>
            <p:cNvPr id="9" name="Picture 8" descr="A black and white checkered board on a table&#10;&#10;Description automatically generated">
              <a:extLst>
                <a:ext uri="{FF2B5EF4-FFF2-40B4-BE49-F238E27FC236}">
                  <a16:creationId xmlns:a16="http://schemas.microsoft.com/office/drawing/2014/main" id="{64ED9448-C36F-3093-7D37-96CE8D7C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" y="8900090"/>
              <a:ext cx="3251198" cy="1828800"/>
            </a:xfrm>
            <a:prstGeom prst="rect">
              <a:avLst/>
            </a:prstGeom>
          </p:spPr>
        </p:pic>
        <p:pic>
          <p:nvPicPr>
            <p:cNvPr id="11" name="Picture 10" descr="A person holding a chessboard&#10;&#10;Description automatically generated">
              <a:extLst>
                <a:ext uri="{FF2B5EF4-FFF2-40B4-BE49-F238E27FC236}">
                  <a16:creationId xmlns:a16="http://schemas.microsoft.com/office/drawing/2014/main" id="{8D6DF9E5-75AF-DC07-5E8B-450C5333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030" y="4762500"/>
              <a:ext cx="3251199" cy="1828800"/>
            </a:xfrm>
            <a:prstGeom prst="rect">
              <a:avLst/>
            </a:prstGeom>
          </p:spPr>
        </p:pic>
        <p:pic>
          <p:nvPicPr>
            <p:cNvPr id="13" name="Picture 12" descr="A hand holding a chess board&#10;&#10;Description automatically generated">
              <a:extLst>
                <a:ext uri="{FF2B5EF4-FFF2-40B4-BE49-F238E27FC236}">
                  <a16:creationId xmlns:a16="http://schemas.microsoft.com/office/drawing/2014/main" id="{86F23F10-32EF-684A-FBF1-A4D16AF9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325" y="4762500"/>
              <a:ext cx="3204415" cy="1828800"/>
            </a:xfrm>
            <a:prstGeom prst="rect">
              <a:avLst/>
            </a:prstGeom>
          </p:spPr>
        </p:pic>
        <p:pic>
          <p:nvPicPr>
            <p:cNvPr id="19" name="Picture 18" descr="A black and white checkered surface&#10;&#10;Description automatically generated">
              <a:extLst>
                <a:ext uri="{FF2B5EF4-FFF2-40B4-BE49-F238E27FC236}">
                  <a16:creationId xmlns:a16="http://schemas.microsoft.com/office/drawing/2014/main" id="{27FA0958-EA27-E0C0-2D05-D8BD834F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49" y="4762500"/>
              <a:ext cx="3251200" cy="1828800"/>
            </a:xfrm>
            <a:prstGeom prst="rect">
              <a:avLst/>
            </a:prstGeom>
          </p:spPr>
        </p:pic>
        <p:pic>
          <p:nvPicPr>
            <p:cNvPr id="21" name="Picture 20" descr="A hand holding a black and white checkered board&#10;&#10;Description automatically generated">
              <a:extLst>
                <a:ext uri="{FF2B5EF4-FFF2-40B4-BE49-F238E27FC236}">
                  <a16:creationId xmlns:a16="http://schemas.microsoft.com/office/drawing/2014/main" id="{A9E160A8-30AA-A96B-D4F3-564590226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198" y="6831295"/>
              <a:ext cx="3251200" cy="1828800"/>
            </a:xfrm>
            <a:prstGeom prst="rect">
              <a:avLst/>
            </a:prstGeom>
          </p:spPr>
        </p:pic>
        <p:pic>
          <p:nvPicPr>
            <p:cNvPr id="23" name="Picture 22" descr="A person holding a black and white checkered board&#10;&#10;Description automatically generated">
              <a:extLst>
                <a:ext uri="{FF2B5EF4-FFF2-40B4-BE49-F238E27FC236}">
                  <a16:creationId xmlns:a16="http://schemas.microsoft.com/office/drawing/2014/main" id="{8F9449AF-7899-DFF6-C1D9-4BD4B17D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5" y="6831295"/>
              <a:ext cx="3251200" cy="1828800"/>
            </a:xfrm>
            <a:prstGeom prst="rect">
              <a:avLst/>
            </a:prstGeom>
          </p:spPr>
        </p:pic>
        <p:pic>
          <p:nvPicPr>
            <p:cNvPr id="25" name="Picture 24" descr="A hand holding a black and white checkered surface&#10;&#10;Description automatically generated">
              <a:extLst>
                <a:ext uri="{FF2B5EF4-FFF2-40B4-BE49-F238E27FC236}">
                  <a16:creationId xmlns:a16="http://schemas.microsoft.com/office/drawing/2014/main" id="{9C9C0C88-4597-0F2D-B2B5-7900E3D7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031" y="2693705"/>
              <a:ext cx="3251200" cy="1828800"/>
            </a:xfrm>
            <a:prstGeom prst="rect">
              <a:avLst/>
            </a:prstGeom>
          </p:spPr>
        </p:pic>
        <p:pic>
          <p:nvPicPr>
            <p:cNvPr id="27" name="Picture 26" descr="A person holding a box&#10;&#10;Description automatically generated">
              <a:extLst>
                <a:ext uri="{FF2B5EF4-FFF2-40B4-BE49-F238E27FC236}">
                  <a16:creationId xmlns:a16="http://schemas.microsoft.com/office/drawing/2014/main" id="{C87F4D1C-68C9-A016-3646-31E846A9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540" y="2693705"/>
              <a:ext cx="3251200" cy="1828800"/>
            </a:xfrm>
            <a:prstGeom prst="rect">
              <a:avLst/>
            </a:prstGeom>
          </p:spPr>
        </p:pic>
        <p:pic>
          <p:nvPicPr>
            <p:cNvPr id="29" name="Picture 28" descr="A person holding a checkered book&#10;&#10;Description automatically generated">
              <a:extLst>
                <a:ext uri="{FF2B5EF4-FFF2-40B4-BE49-F238E27FC236}">
                  <a16:creationId xmlns:a16="http://schemas.microsoft.com/office/drawing/2014/main" id="{CE500744-74C6-0C69-88CA-7A779DB6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49" y="2693705"/>
              <a:ext cx="3251200" cy="18288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AEFB71-EF62-D4B6-7C26-3ED50F43E47A}"/>
              </a:ext>
            </a:extLst>
          </p:cNvPr>
          <p:cNvGrpSpPr/>
          <p:nvPr/>
        </p:nvGrpSpPr>
        <p:grpSpPr>
          <a:xfrm>
            <a:off x="10305749" y="2369820"/>
            <a:ext cx="2800651" cy="3752710"/>
            <a:chOff x="10421289" y="2351548"/>
            <a:chExt cx="2417226" cy="3238943"/>
          </a:xfrm>
          <a:solidFill>
            <a:schemeClr val="accent2"/>
          </a:solidFill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DC504603-206E-0FDE-3632-5E0870D96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421289" y="2351548"/>
              <a:ext cx="1789515" cy="1876354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10FB07A-4503-C735-02CB-44C827DA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049000" y="3714137"/>
              <a:ext cx="1789515" cy="187635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D0D9D7-BA72-AEDA-F1A7-73CDE6A380D7}"/>
              </a:ext>
            </a:extLst>
          </p:cNvPr>
          <p:cNvGrpSpPr/>
          <p:nvPr/>
        </p:nvGrpSpPr>
        <p:grpSpPr>
          <a:xfrm>
            <a:off x="10866120" y="1657982"/>
            <a:ext cx="1640114" cy="4567558"/>
            <a:chOff x="752730" y="3114160"/>
            <a:chExt cx="1259114" cy="35065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6A3B51-F99D-3BF5-3E60-0CD2CBCAAC5C}"/>
                </a:ext>
              </a:extLst>
            </p:cNvPr>
            <p:cNvSpPr/>
            <p:nvPr/>
          </p:nvSpPr>
          <p:spPr>
            <a:xfrm>
              <a:off x="752730" y="493826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734A90-3174-F724-270D-568DBD83457A}"/>
                </a:ext>
              </a:extLst>
            </p:cNvPr>
            <p:cNvSpPr/>
            <p:nvPr/>
          </p:nvSpPr>
          <p:spPr>
            <a:xfrm>
              <a:off x="774253" y="4679983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4F2B60-584A-9FA8-039B-338182DECEEE}"/>
                </a:ext>
              </a:extLst>
            </p:cNvPr>
            <p:cNvSpPr/>
            <p:nvPr/>
          </p:nvSpPr>
          <p:spPr>
            <a:xfrm>
              <a:off x="774253" y="4446813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FC6E18-81A5-8819-7A68-0B584C23ABA0}"/>
                </a:ext>
              </a:extLst>
            </p:cNvPr>
            <p:cNvSpPr/>
            <p:nvPr/>
          </p:nvSpPr>
          <p:spPr>
            <a:xfrm>
              <a:off x="752730" y="517143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6050F8-1454-E3AE-933F-82B488757653}"/>
                </a:ext>
              </a:extLst>
            </p:cNvPr>
            <p:cNvSpPr/>
            <p:nvPr/>
          </p:nvSpPr>
          <p:spPr>
            <a:xfrm>
              <a:off x="784952" y="540460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0EDFC0-4739-9D9A-697B-BD50DDE9B371}"/>
                </a:ext>
              </a:extLst>
            </p:cNvPr>
            <p:cNvSpPr/>
            <p:nvPr/>
          </p:nvSpPr>
          <p:spPr>
            <a:xfrm>
              <a:off x="795776" y="3114160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  <a:sp3d extrusionH="1651000" contourW="38100" prstMaterial="legacyWireframe"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97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8246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RESULTS AND DISCUSSION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8BDA44-0458-271C-44BF-3D68DB5A3AB2}"/>
              </a:ext>
            </a:extLst>
          </p:cNvPr>
          <p:cNvSpPr txBox="1"/>
          <p:nvPr/>
        </p:nvSpPr>
        <p:spPr>
          <a:xfrm>
            <a:off x="7306456" y="7075398"/>
            <a:ext cx="551783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Figure 3. Test images for the camera after the calibration. The grid corner points were marked in green and the reprojected points due to distortion were marked in red.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D3D15F-84DA-7DD4-6CD0-D407E7E9FA39}"/>
              </a:ext>
            </a:extLst>
          </p:cNvPr>
          <p:cNvGrpSpPr/>
          <p:nvPr/>
        </p:nvGrpSpPr>
        <p:grpSpPr>
          <a:xfrm>
            <a:off x="891703" y="2469296"/>
            <a:ext cx="9025453" cy="7170001"/>
            <a:chOff x="891702" y="2693705"/>
            <a:chExt cx="10114529" cy="8035185"/>
          </a:xfrm>
        </p:grpSpPr>
        <p:pic>
          <p:nvPicPr>
            <p:cNvPr id="7" name="Picture 6" descr="A hand holding a piece of paper&#10;&#10;Description automatically generated">
              <a:extLst>
                <a:ext uri="{FF2B5EF4-FFF2-40B4-BE49-F238E27FC236}">
                  <a16:creationId xmlns:a16="http://schemas.microsoft.com/office/drawing/2014/main" id="{7FF7CD5C-300D-5874-3F98-3778494B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190" y="8900090"/>
              <a:ext cx="3251208" cy="1828800"/>
            </a:xfrm>
            <a:prstGeom prst="rect">
              <a:avLst/>
            </a:prstGeom>
          </p:spPr>
        </p:pic>
        <p:pic>
          <p:nvPicPr>
            <p:cNvPr id="9" name="Picture 8" descr="A black and white checkered board on a table&#10;&#10;Description automatically generated">
              <a:extLst>
                <a:ext uri="{FF2B5EF4-FFF2-40B4-BE49-F238E27FC236}">
                  <a16:creationId xmlns:a16="http://schemas.microsoft.com/office/drawing/2014/main" id="{64ED9448-C36F-3093-7D37-96CE8D7C4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2" y="8900090"/>
              <a:ext cx="3251198" cy="1828800"/>
            </a:xfrm>
            <a:prstGeom prst="rect">
              <a:avLst/>
            </a:prstGeom>
          </p:spPr>
        </p:pic>
        <p:pic>
          <p:nvPicPr>
            <p:cNvPr id="11" name="Picture 10" descr="A person holding a chessboard&#10;&#10;Description automatically generated">
              <a:extLst>
                <a:ext uri="{FF2B5EF4-FFF2-40B4-BE49-F238E27FC236}">
                  <a16:creationId xmlns:a16="http://schemas.microsoft.com/office/drawing/2014/main" id="{8D6DF9E5-75AF-DC07-5E8B-450C5333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030" y="4762500"/>
              <a:ext cx="3251199" cy="1828800"/>
            </a:xfrm>
            <a:prstGeom prst="rect">
              <a:avLst/>
            </a:prstGeom>
          </p:spPr>
        </p:pic>
        <p:pic>
          <p:nvPicPr>
            <p:cNvPr id="13" name="Picture 12" descr="A hand holding a chess board&#10;&#10;Description automatically generated">
              <a:extLst>
                <a:ext uri="{FF2B5EF4-FFF2-40B4-BE49-F238E27FC236}">
                  <a16:creationId xmlns:a16="http://schemas.microsoft.com/office/drawing/2014/main" id="{86F23F10-32EF-684A-FBF1-A4D16AF9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325" y="4762500"/>
              <a:ext cx="3204415" cy="1828800"/>
            </a:xfrm>
            <a:prstGeom prst="rect">
              <a:avLst/>
            </a:prstGeom>
          </p:spPr>
        </p:pic>
        <p:pic>
          <p:nvPicPr>
            <p:cNvPr id="19" name="Picture 18" descr="A black and white checkered surface&#10;&#10;Description automatically generated">
              <a:extLst>
                <a:ext uri="{FF2B5EF4-FFF2-40B4-BE49-F238E27FC236}">
                  <a16:creationId xmlns:a16="http://schemas.microsoft.com/office/drawing/2014/main" id="{27FA0958-EA27-E0C0-2D05-D8BD834FA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49" y="4762500"/>
              <a:ext cx="3251200" cy="1828800"/>
            </a:xfrm>
            <a:prstGeom prst="rect">
              <a:avLst/>
            </a:prstGeom>
          </p:spPr>
        </p:pic>
        <p:pic>
          <p:nvPicPr>
            <p:cNvPr id="21" name="Picture 20" descr="A hand holding a black and white checkered board&#10;&#10;Description automatically generated">
              <a:extLst>
                <a:ext uri="{FF2B5EF4-FFF2-40B4-BE49-F238E27FC236}">
                  <a16:creationId xmlns:a16="http://schemas.microsoft.com/office/drawing/2014/main" id="{A9E160A8-30AA-A96B-D4F3-564590226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198" y="6831295"/>
              <a:ext cx="3251200" cy="1828800"/>
            </a:xfrm>
            <a:prstGeom prst="rect">
              <a:avLst/>
            </a:prstGeom>
          </p:spPr>
        </p:pic>
        <p:pic>
          <p:nvPicPr>
            <p:cNvPr id="23" name="Picture 22" descr="A person holding a black and white checkered board&#10;&#10;Description automatically generated">
              <a:extLst>
                <a:ext uri="{FF2B5EF4-FFF2-40B4-BE49-F238E27FC236}">
                  <a16:creationId xmlns:a16="http://schemas.microsoft.com/office/drawing/2014/main" id="{8F9449AF-7899-DFF6-C1D9-4BD4B17DC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05" y="6831295"/>
              <a:ext cx="3251200" cy="1828800"/>
            </a:xfrm>
            <a:prstGeom prst="rect">
              <a:avLst/>
            </a:prstGeom>
          </p:spPr>
        </p:pic>
        <p:pic>
          <p:nvPicPr>
            <p:cNvPr id="25" name="Picture 24" descr="A hand holding a black and white checkered surface&#10;&#10;Description automatically generated">
              <a:extLst>
                <a:ext uri="{FF2B5EF4-FFF2-40B4-BE49-F238E27FC236}">
                  <a16:creationId xmlns:a16="http://schemas.microsoft.com/office/drawing/2014/main" id="{9C9C0C88-4597-0F2D-B2B5-7900E3D75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5031" y="2693705"/>
              <a:ext cx="3251200" cy="1828800"/>
            </a:xfrm>
            <a:prstGeom prst="rect">
              <a:avLst/>
            </a:prstGeom>
          </p:spPr>
        </p:pic>
        <p:pic>
          <p:nvPicPr>
            <p:cNvPr id="27" name="Picture 26" descr="A person holding a box&#10;&#10;Description automatically generated">
              <a:extLst>
                <a:ext uri="{FF2B5EF4-FFF2-40B4-BE49-F238E27FC236}">
                  <a16:creationId xmlns:a16="http://schemas.microsoft.com/office/drawing/2014/main" id="{C87F4D1C-68C9-A016-3646-31E846A91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9540" y="2693705"/>
              <a:ext cx="3251200" cy="1828800"/>
            </a:xfrm>
            <a:prstGeom prst="rect">
              <a:avLst/>
            </a:prstGeom>
          </p:spPr>
        </p:pic>
        <p:pic>
          <p:nvPicPr>
            <p:cNvPr id="29" name="Picture 28" descr="A person holding a checkered book&#10;&#10;Description automatically generated">
              <a:extLst>
                <a:ext uri="{FF2B5EF4-FFF2-40B4-BE49-F238E27FC236}">
                  <a16:creationId xmlns:a16="http://schemas.microsoft.com/office/drawing/2014/main" id="{CE500744-74C6-0C69-88CA-7A779DB6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049" y="2693705"/>
              <a:ext cx="3251200" cy="18288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AEFB71-EF62-D4B6-7C26-3ED50F43E47A}"/>
              </a:ext>
            </a:extLst>
          </p:cNvPr>
          <p:cNvGrpSpPr/>
          <p:nvPr/>
        </p:nvGrpSpPr>
        <p:grpSpPr>
          <a:xfrm>
            <a:off x="10305749" y="2369820"/>
            <a:ext cx="2800651" cy="3752710"/>
            <a:chOff x="10421289" y="2351548"/>
            <a:chExt cx="2417226" cy="3238943"/>
          </a:xfrm>
          <a:solidFill>
            <a:schemeClr val="accent2"/>
          </a:solidFill>
        </p:grpSpPr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DC504603-206E-0FDE-3632-5E0870D96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421289" y="2351548"/>
              <a:ext cx="1789515" cy="1876354"/>
            </a:xfrm>
            <a:prstGeom prst="rect">
              <a:avLst/>
            </a:prstGeom>
          </p:spPr>
        </p:pic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10FB07A-4503-C735-02CB-44C827DAC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alphaModFix amt="9999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1049000" y="3714137"/>
              <a:ext cx="1789515" cy="187635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7D0D9D7-BA72-AEDA-F1A7-73CDE6A380D7}"/>
              </a:ext>
            </a:extLst>
          </p:cNvPr>
          <p:cNvGrpSpPr/>
          <p:nvPr/>
        </p:nvGrpSpPr>
        <p:grpSpPr>
          <a:xfrm>
            <a:off x="10866120" y="1657982"/>
            <a:ext cx="1640114" cy="4567558"/>
            <a:chOff x="752730" y="3114160"/>
            <a:chExt cx="1259114" cy="350651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6A3B51-F99D-3BF5-3E60-0CD2CBCAAC5C}"/>
                </a:ext>
              </a:extLst>
            </p:cNvPr>
            <p:cNvSpPr/>
            <p:nvPr/>
          </p:nvSpPr>
          <p:spPr>
            <a:xfrm>
              <a:off x="752730" y="493826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9734A90-3174-F724-270D-568DBD83457A}"/>
                </a:ext>
              </a:extLst>
            </p:cNvPr>
            <p:cNvSpPr/>
            <p:nvPr/>
          </p:nvSpPr>
          <p:spPr>
            <a:xfrm>
              <a:off x="774253" y="4679983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A4F2B60-584A-9FA8-039B-338182DECEEE}"/>
                </a:ext>
              </a:extLst>
            </p:cNvPr>
            <p:cNvSpPr/>
            <p:nvPr/>
          </p:nvSpPr>
          <p:spPr>
            <a:xfrm>
              <a:off x="774253" y="4446813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4FC6E18-81A5-8819-7A68-0B584C23ABA0}"/>
                </a:ext>
              </a:extLst>
            </p:cNvPr>
            <p:cNvSpPr/>
            <p:nvPr/>
          </p:nvSpPr>
          <p:spPr>
            <a:xfrm>
              <a:off x="752730" y="517143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86050F8-1454-E3AE-933F-82B488757653}"/>
                </a:ext>
              </a:extLst>
            </p:cNvPr>
            <p:cNvSpPr/>
            <p:nvPr/>
          </p:nvSpPr>
          <p:spPr>
            <a:xfrm>
              <a:off x="784952" y="540460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0EDFC0-4739-9D9A-697B-BD50DDE9B371}"/>
                </a:ext>
              </a:extLst>
            </p:cNvPr>
            <p:cNvSpPr/>
            <p:nvPr/>
          </p:nvSpPr>
          <p:spPr>
            <a:xfrm>
              <a:off x="795776" y="3114160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  <a:sp3d extrusionH="1651000" contourW="38100" prstMaterial="legacyWireframe"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A black and white checkered board with red and green circles&#10;&#10;Description automatically generated">
            <a:extLst>
              <a:ext uri="{FF2B5EF4-FFF2-40B4-BE49-F238E27FC236}">
                <a16:creationId xmlns:a16="http://schemas.microsoft.com/office/drawing/2014/main" id="{A9DBA3A5-DA13-3ACA-5E93-0A19628DB5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7" y="8007412"/>
            <a:ext cx="2901129" cy="1631885"/>
          </a:xfrm>
          <a:prstGeom prst="rect">
            <a:avLst/>
          </a:prstGeom>
        </p:spPr>
      </p:pic>
      <p:pic>
        <p:nvPicPr>
          <p:cNvPr id="10" name="Picture 9" descr="A person holding a checkered board&#10;&#10;Description automatically generated">
            <a:extLst>
              <a:ext uri="{FF2B5EF4-FFF2-40B4-BE49-F238E27FC236}">
                <a16:creationId xmlns:a16="http://schemas.microsoft.com/office/drawing/2014/main" id="{2BC290FB-8C51-2B3C-DB61-B3C9A6589E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80" y="2460344"/>
            <a:ext cx="2913869" cy="1640559"/>
          </a:xfrm>
          <a:prstGeom prst="rect">
            <a:avLst/>
          </a:prstGeom>
        </p:spPr>
      </p:pic>
      <p:pic>
        <p:nvPicPr>
          <p:cNvPr id="16" name="Picture 15" descr="A hand holding a chess board&#10;&#10;Description automatically generated">
            <a:extLst>
              <a:ext uri="{FF2B5EF4-FFF2-40B4-BE49-F238E27FC236}">
                <a16:creationId xmlns:a16="http://schemas.microsoft.com/office/drawing/2014/main" id="{5621B07B-17CF-50EC-834D-B409DA8F397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714" y="2460344"/>
            <a:ext cx="2913869" cy="1642070"/>
          </a:xfrm>
          <a:prstGeom prst="rect">
            <a:avLst/>
          </a:prstGeom>
        </p:spPr>
      </p:pic>
      <p:pic>
        <p:nvPicPr>
          <p:cNvPr id="20" name="Picture 19" descr="A black and white checkered board&#10;&#10;Description automatically generated">
            <a:extLst>
              <a:ext uri="{FF2B5EF4-FFF2-40B4-BE49-F238E27FC236}">
                <a16:creationId xmlns:a16="http://schemas.microsoft.com/office/drawing/2014/main" id="{CBA404F0-404A-6AE8-6323-F4CFC8A0907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97" y="4315058"/>
            <a:ext cx="2915993" cy="1631886"/>
          </a:xfrm>
          <a:prstGeom prst="rect">
            <a:avLst/>
          </a:prstGeom>
        </p:spPr>
      </p:pic>
      <p:pic>
        <p:nvPicPr>
          <p:cNvPr id="24" name="Picture 23" descr="A black and white checkered board&#10;&#10;Description automatically generated">
            <a:extLst>
              <a:ext uri="{FF2B5EF4-FFF2-40B4-BE49-F238E27FC236}">
                <a16:creationId xmlns:a16="http://schemas.microsoft.com/office/drawing/2014/main" id="{BFBE2A89-F623-B5CB-594D-17EA6F64CE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511" y="6161094"/>
            <a:ext cx="2916488" cy="1632163"/>
          </a:xfrm>
          <a:prstGeom prst="rect">
            <a:avLst/>
          </a:prstGeom>
        </p:spPr>
      </p:pic>
      <p:pic>
        <p:nvPicPr>
          <p:cNvPr id="28" name="Picture 27" descr="A person holding a chessboard&#10;&#10;Description automatically generated">
            <a:extLst>
              <a:ext uri="{FF2B5EF4-FFF2-40B4-BE49-F238E27FC236}">
                <a16:creationId xmlns:a16="http://schemas.microsoft.com/office/drawing/2014/main" id="{B9E0AFC9-C054-5562-F2EC-8152C6DEE23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3" y="6160817"/>
            <a:ext cx="2901723" cy="1631886"/>
          </a:xfrm>
          <a:prstGeom prst="rect">
            <a:avLst/>
          </a:prstGeom>
        </p:spPr>
      </p:pic>
      <p:pic>
        <p:nvPicPr>
          <p:cNvPr id="42" name="Picture 41" descr="A black and white checkered surface with red and green squares&#10;&#10;Description automatically generated">
            <a:extLst>
              <a:ext uri="{FF2B5EF4-FFF2-40B4-BE49-F238E27FC236}">
                <a16:creationId xmlns:a16="http://schemas.microsoft.com/office/drawing/2014/main" id="{F1A17369-962F-4EAC-C87A-A7716AE3C6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968" y="4318512"/>
            <a:ext cx="2840422" cy="1586988"/>
          </a:xfrm>
          <a:prstGeom prst="rect">
            <a:avLst/>
          </a:prstGeom>
        </p:spPr>
      </p:pic>
      <p:pic>
        <p:nvPicPr>
          <p:cNvPr id="44" name="Picture 43" descr="A hand holding a chessboard&#10;&#10;Description automatically generated">
            <a:extLst>
              <a:ext uri="{FF2B5EF4-FFF2-40B4-BE49-F238E27FC236}">
                <a16:creationId xmlns:a16="http://schemas.microsoft.com/office/drawing/2014/main" id="{162624ED-9E3C-2F46-FCFB-A95465EFAF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14" y="4325533"/>
            <a:ext cx="2866519" cy="1610937"/>
          </a:xfrm>
          <a:prstGeom prst="rect">
            <a:avLst/>
          </a:prstGeom>
        </p:spPr>
      </p:pic>
      <p:pic>
        <p:nvPicPr>
          <p:cNvPr id="46" name="Picture 45" descr="A hand holding a chess board&#10;&#10;Description automatically generated">
            <a:extLst>
              <a:ext uri="{FF2B5EF4-FFF2-40B4-BE49-F238E27FC236}">
                <a16:creationId xmlns:a16="http://schemas.microsoft.com/office/drawing/2014/main" id="{DE9E4C80-0BFF-EF9D-92C1-08EB470555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4" y="2490886"/>
            <a:ext cx="2888992" cy="1629211"/>
          </a:xfrm>
          <a:prstGeom prst="rect">
            <a:avLst/>
          </a:prstGeom>
        </p:spPr>
      </p:pic>
      <p:pic>
        <p:nvPicPr>
          <p:cNvPr id="48" name="Picture 47" descr="A hand holding a checkerboard&#10;&#10;Description automatically generated">
            <a:extLst>
              <a:ext uri="{FF2B5EF4-FFF2-40B4-BE49-F238E27FC236}">
                <a16:creationId xmlns:a16="http://schemas.microsoft.com/office/drawing/2014/main" id="{8E9BC7B1-6928-9E80-8ED4-A056E85E539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64" y="8057762"/>
            <a:ext cx="2887379" cy="16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8626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RESULTS AND DISCUSSIONS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8BDA44-0458-271C-44BF-3D68DB5A3AB2}"/>
              </a:ext>
            </a:extLst>
          </p:cNvPr>
          <p:cNvSpPr txBox="1"/>
          <p:nvPr/>
        </p:nvSpPr>
        <p:spPr>
          <a:xfrm>
            <a:off x="1447801" y="6984232"/>
            <a:ext cx="10820400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ileron Regular" panose="020B0604020202020204" charset="0"/>
              </a:rPr>
              <a:t>Figure 4. Sample image after calibration using the camera calibration toolbox in MATLAB.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67E00-0B4D-C00E-62C5-8B78A6809F4D}"/>
              </a:ext>
            </a:extLst>
          </p:cNvPr>
          <p:cNvSpPr txBox="1"/>
          <p:nvPr/>
        </p:nvSpPr>
        <p:spPr>
          <a:xfrm>
            <a:off x="812802" y="7640120"/>
            <a:ext cx="12141198" cy="2119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ileron Regular" panose="020B0604020202020204" charset="0"/>
              </a:rPr>
              <a:t>The ten images were fed into the mentioned toolbox and the calibration results were mapped in the image space by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reprojecting the points</a:t>
            </a:r>
            <a:r>
              <a:rPr lang="en-US" dirty="0">
                <a:latin typeface="Aileron Regular" panose="020B0604020202020204" charset="0"/>
              </a:rPr>
              <a:t> within the region of the detected points of the image. The pattern origin was automatically detected by the algorithm itself. The corresponding camera parameters such as the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radial and tangential distortions</a:t>
            </a:r>
            <a:r>
              <a:rPr lang="en-US" dirty="0">
                <a:latin typeface="Aileron Regular" panose="020B0604020202020204" charset="0"/>
              </a:rPr>
              <a:t>, and the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reprojection errors</a:t>
            </a:r>
            <a:r>
              <a:rPr lang="en-US" dirty="0">
                <a:latin typeface="Aileron Regular" panose="020B0604020202020204" charset="0"/>
              </a:rPr>
              <a:t> were also considered for all sample images. The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mean error in pixels</a:t>
            </a:r>
            <a:r>
              <a:rPr lang="en-US" dirty="0">
                <a:latin typeface="Aileron Regular" panose="020B0604020202020204" charset="0"/>
              </a:rPr>
              <a:t> for all images were reported to be 1.86 pixels, which is quite large since the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acceptable range is less than pixel</a:t>
            </a:r>
            <a:r>
              <a:rPr lang="en-US" dirty="0">
                <a:latin typeface="Aileron Regular" panose="020B0604020202020204" charset="0"/>
              </a:rPr>
              <a:t>.</a:t>
            </a:r>
          </a:p>
        </p:txBody>
      </p:sp>
      <p:pic>
        <p:nvPicPr>
          <p:cNvPr id="33" name="Picture 32" descr="A black and white checkered board&#10;&#10;Description automatically generated">
            <a:extLst>
              <a:ext uri="{FF2B5EF4-FFF2-40B4-BE49-F238E27FC236}">
                <a16:creationId xmlns:a16="http://schemas.microsoft.com/office/drawing/2014/main" id="{9FFE78DF-3851-15B2-7809-47F8C0158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799" y="2470208"/>
            <a:ext cx="7772402" cy="43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4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86263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RESULTS AND DISCUSSIONS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D8BDA44-0458-271C-44BF-3D68DB5A3AB2}"/>
              </a:ext>
            </a:extLst>
          </p:cNvPr>
          <p:cNvSpPr txBox="1"/>
          <p:nvPr/>
        </p:nvSpPr>
        <p:spPr>
          <a:xfrm>
            <a:off x="1447801" y="7012976"/>
            <a:ext cx="10820400" cy="41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ileron Regular" panose="020B0604020202020204" charset="0"/>
              </a:rPr>
              <a:t>Figure 5. Reprojection error visualization in the context of camera calibration. Image sourced from </a:t>
            </a:r>
            <a:r>
              <a:rPr lang="en-US" sz="1600" dirty="0">
                <a:latin typeface="Aileron Regular" panose="020B0604020202020204" charset="0"/>
                <a:hlinkClick r:id="rId2"/>
              </a:rPr>
              <a:t>MathWorks</a:t>
            </a:r>
            <a:r>
              <a:rPr lang="en-US" sz="1600" dirty="0">
                <a:latin typeface="Aileron Regular" panose="020B0604020202020204" charset="0"/>
              </a:rPr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67E00-0B4D-C00E-62C5-8B78A6809F4D}"/>
              </a:ext>
            </a:extLst>
          </p:cNvPr>
          <p:cNvSpPr txBox="1"/>
          <p:nvPr/>
        </p:nvSpPr>
        <p:spPr>
          <a:xfrm>
            <a:off x="812802" y="7640120"/>
            <a:ext cx="1214119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ileron Regular" panose="020B0604020202020204" charset="0"/>
              </a:rPr>
              <a:t>One way to evaluate the calibration results from the calibration toolbox is to check the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reprojection errors</a:t>
            </a:r>
            <a:r>
              <a:rPr lang="en-US" sz="2000" dirty="0">
                <a:latin typeface="Aileron Regular" panose="020B0604020202020204" charset="0"/>
              </a:rPr>
              <a:t>. In principle, reprojection errors are the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distances between the detected and corresponding reprojected points</a:t>
            </a:r>
            <a:r>
              <a:rPr lang="en-US" sz="2000" dirty="0">
                <a:latin typeface="Aileron Regular" panose="020B0604020202020204" charset="0"/>
              </a:rPr>
              <a:t> on the checkboard. Using the concepts from the previous activity, this is basically the process of projecting points from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world coordinates</a:t>
            </a:r>
            <a:r>
              <a:rPr lang="en-US" sz="2000" dirty="0">
                <a:latin typeface="Aileron Regular" panose="020B0604020202020204" charset="0"/>
              </a:rPr>
              <a:t> defined by the grid corners itself into </a:t>
            </a:r>
            <a:r>
              <a:rPr lang="en-US" sz="2000" dirty="0">
                <a:highlight>
                  <a:srgbClr val="FFFF00"/>
                </a:highlight>
                <a:latin typeface="Aileron Regular" panose="020B0604020202020204" charset="0"/>
              </a:rPr>
              <a:t>image coordinates</a:t>
            </a:r>
            <a:r>
              <a:rPr lang="en-US" sz="2000" dirty="0">
                <a:latin typeface="Aileron Regular" panose="020B0604020202020204" charset="0"/>
              </a:rPr>
              <a:t>. </a:t>
            </a:r>
          </a:p>
        </p:txBody>
      </p:sp>
      <p:pic>
        <p:nvPicPr>
          <p:cNvPr id="1026" name="Picture 2" descr="Reprojection error diagram">
            <a:extLst>
              <a:ext uri="{FF2B5EF4-FFF2-40B4-BE49-F238E27FC236}">
                <a16:creationId xmlns:a16="http://schemas.microsoft.com/office/drawing/2014/main" id="{871E397E-1652-DA90-EBA5-87A4489DB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19" y="2430179"/>
            <a:ext cx="8629362" cy="43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49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6614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RECOMMENDATIONS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BF88B1-B26A-1027-A8AF-12372CE8F625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FC9EF-45A2-728B-715B-E95FAE47443D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B35B14-C1D3-993A-013E-163D9D04F3FB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E0436D-8D2B-4AF0-344E-2442918238B6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92780" y="2006752"/>
            <a:ext cx="6248400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pc="300" dirty="0">
                <a:latin typeface="Aileron Light" panose="00000400000000000000" pitchFamily="50" charset="0"/>
              </a:rPr>
              <a:t>Points for improvement and considerations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BDA44-0458-271C-44BF-3D68DB5A3AB2}"/>
              </a:ext>
            </a:extLst>
          </p:cNvPr>
          <p:cNvSpPr txBox="1"/>
          <p:nvPr/>
        </p:nvSpPr>
        <p:spPr>
          <a:xfrm>
            <a:off x="7543800" y="7405843"/>
            <a:ext cx="5333999" cy="78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latin typeface="Aileron Regular" panose="020B0604020202020204" charset="0"/>
              </a:rPr>
              <a:t>Figure 6. Some error in reprojection after calibration as pointed by the arrow on some of the grid points.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67E00-0B4D-C00E-62C5-8B78A6809F4D}"/>
              </a:ext>
            </a:extLst>
          </p:cNvPr>
          <p:cNvSpPr txBox="1"/>
          <p:nvPr/>
        </p:nvSpPr>
        <p:spPr>
          <a:xfrm>
            <a:off x="812802" y="2851967"/>
            <a:ext cx="12192000" cy="87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ileron Heavy" panose="00000A00000000000000" pitchFamily="50" charset="0"/>
              </a:rPr>
              <a:t>Minimize reprojection errors. </a:t>
            </a:r>
            <a:r>
              <a:rPr lang="en-US" dirty="0">
                <a:latin typeface="Aileron Regular" panose="020B0604020202020204" charset="0"/>
              </a:rPr>
              <a:t>The mean pixel error for all the images were found to be at 1.86 pixels. These can be reduced by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examining the images</a:t>
            </a:r>
            <a:r>
              <a:rPr lang="en-US" dirty="0">
                <a:latin typeface="Aileron Regular" panose="020B0604020202020204" charset="0"/>
              </a:rPr>
              <a:t> with high reprojection error and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removing</a:t>
            </a:r>
            <a:r>
              <a:rPr lang="en-US" dirty="0">
                <a:latin typeface="Aileron Regular" panose="020B0604020202020204" charset="0"/>
              </a:rPr>
              <a:t> them from the sample array.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B0591-BD04-238A-5965-C9C6492DCC5C}"/>
              </a:ext>
            </a:extLst>
          </p:cNvPr>
          <p:cNvSpPr txBox="1"/>
          <p:nvPr/>
        </p:nvSpPr>
        <p:spPr>
          <a:xfrm>
            <a:off x="792780" y="4000500"/>
            <a:ext cx="12192000" cy="170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ileron Heavy" panose="00000A00000000000000" pitchFamily="50" charset="0"/>
              </a:rPr>
              <a:t>Add more samples. </a:t>
            </a:r>
            <a:r>
              <a:rPr lang="en-US" dirty="0">
                <a:latin typeface="Aileron Regular" panose="020B0604020202020204" charset="0"/>
              </a:rPr>
              <a:t>The previous  recommendation consequently calls for adding more images since some image samples do not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cover enough of the image frame</a:t>
            </a:r>
            <a:r>
              <a:rPr lang="en-US" dirty="0">
                <a:latin typeface="Aileron Regular" panose="020B0604020202020204" charset="0"/>
              </a:rPr>
              <a:t>. It was also observed that the calibration patterns do not have that enough </a:t>
            </a:r>
            <a:r>
              <a:rPr lang="en-US" dirty="0">
                <a:highlight>
                  <a:srgbClr val="FFFF00"/>
                </a:highlight>
                <a:latin typeface="Aileron Regular" panose="020B0604020202020204" charset="0"/>
              </a:rPr>
              <a:t>variation in orientation</a:t>
            </a:r>
            <a:r>
              <a:rPr lang="en-US" dirty="0">
                <a:latin typeface="Aileron Regular" panose="020B0604020202020204" charset="0"/>
              </a:rPr>
              <a:t> with respect to the camera. This lack of variation in angle does not eliminate the possibility of the toolbox to have reprojection errors.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9A7E07-C2A4-CEFD-ACA8-A466FFA9D63F}"/>
              </a:ext>
            </a:extLst>
          </p:cNvPr>
          <p:cNvGrpSpPr/>
          <p:nvPr/>
        </p:nvGrpSpPr>
        <p:grpSpPr>
          <a:xfrm>
            <a:off x="1107090" y="6134100"/>
            <a:ext cx="6284310" cy="3538176"/>
            <a:chOff x="1066800" y="6177324"/>
            <a:chExt cx="6284310" cy="3538176"/>
          </a:xfrm>
        </p:grpSpPr>
        <p:pic>
          <p:nvPicPr>
            <p:cNvPr id="32" name="Picture 31" descr="A person holding a checkered board&#10;&#10;Description automatically generated">
              <a:extLst>
                <a:ext uri="{FF2B5EF4-FFF2-40B4-BE49-F238E27FC236}">
                  <a16:creationId xmlns:a16="http://schemas.microsoft.com/office/drawing/2014/main" id="{D770C20B-1801-19F9-A20C-A3074F2E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6177324"/>
              <a:ext cx="6284310" cy="3538176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739AA01-918C-38D1-3599-FBF80EE9B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8955" y="6515100"/>
              <a:ext cx="1125045" cy="15240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4D74055-5135-C08B-F218-12ADDC4050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400" y="6362700"/>
              <a:ext cx="1125045" cy="15240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07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B64BE8-E37B-9676-4EB5-17CAABB97627}"/>
              </a:ext>
            </a:extLst>
          </p:cNvPr>
          <p:cNvSpPr txBox="1"/>
          <p:nvPr/>
        </p:nvSpPr>
        <p:spPr>
          <a:xfrm>
            <a:off x="762000" y="1257300"/>
            <a:ext cx="408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REFLECTION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62000" y="2161484"/>
            <a:ext cx="12192000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ileron Regular" panose="020B0604020202020204" charset="0"/>
              </a:rPr>
              <a:t>I find the activity fun since I was able to implement the calibration using the built in toolbox in MATLAB. I think I could have done better if I inputted such distortion coefficient since some of the sample images have high reprojection errors. Nonetheless, I was able to account the points for improvement in this activity. The activity was much more straightforward compared to the previous activity since I just only have to prepare the sample images for calibration. Overall, I would give myself a score of </a:t>
            </a:r>
            <a:r>
              <a:rPr lang="en-US" sz="2400" dirty="0">
                <a:latin typeface="Aileron Black" panose="00000A00000000000000" pitchFamily="50" charset="0"/>
              </a:rPr>
              <a:t>96/100</a:t>
            </a:r>
            <a:r>
              <a:rPr lang="en-US" sz="2400" dirty="0">
                <a:latin typeface="Aileron Regular" panose="020B0604020202020204" charset="0"/>
              </a:rPr>
              <a:t> 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36F8C-35FC-48A0-B58D-493ECF2FD630}"/>
              </a:ext>
            </a:extLst>
          </p:cNvPr>
          <p:cNvGrpSpPr/>
          <p:nvPr/>
        </p:nvGrpSpPr>
        <p:grpSpPr>
          <a:xfrm rot="5400000">
            <a:off x="11662120" y="607931"/>
            <a:ext cx="450160" cy="2133600"/>
            <a:chOff x="10981040" y="4264181"/>
            <a:chExt cx="715659" cy="33919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42B2-3AB0-8C8A-7BA3-D16F4CE19DA4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0EFD14-C1EC-FEB6-750B-630972B10642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9D28C-5B33-8ADD-EA30-BC5329219943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1A3F43-E439-C1CA-165F-1033777C0044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C4677F-45AE-36EE-ABCE-397302091C1F}"/>
              </a:ext>
            </a:extLst>
          </p:cNvPr>
          <p:cNvSpPr txBox="1"/>
          <p:nvPr/>
        </p:nvSpPr>
        <p:spPr>
          <a:xfrm>
            <a:off x="762000" y="5897050"/>
            <a:ext cx="6978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REFERENCES |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  <a:hlinkClick r:id="rId3"/>
              </a:rPr>
              <a:t>GITHUB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ileron Heavy" panose="00000A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590E7-D5BC-0018-437A-AE6E15E396B6}"/>
              </a:ext>
            </a:extLst>
          </p:cNvPr>
          <p:cNvSpPr txBox="1"/>
          <p:nvPr/>
        </p:nvSpPr>
        <p:spPr>
          <a:xfrm>
            <a:off x="762000" y="6865287"/>
            <a:ext cx="12192000" cy="224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</a:rPr>
              <a:t>M. Soriano, Applied Physics 167 – Geometric model for 3D imaging.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it-IT" sz="2400" dirty="0">
                <a:latin typeface="Aileron Regular" panose="020B0604020202020204" charset="0"/>
                <a:hlinkClick r:id="rId4"/>
              </a:rPr>
              <a:t>Tsai Camera Calibration (ed.ac.uk)</a:t>
            </a:r>
            <a:endParaRPr lang="it-IT" sz="2400" dirty="0">
              <a:latin typeface="Aileron Regular" panose="020B060402020202020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  <a:hlinkClick r:id="rId5"/>
              </a:rPr>
              <a:t>Using the Single Camera Calibrator App - MATLAB &amp; Simulink (mathworks.com)</a:t>
            </a:r>
            <a:endParaRPr lang="en-US" sz="2400" dirty="0">
              <a:latin typeface="Aileron Regular" panose="020B060402020202020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  <a:hlinkClick r:id="rId6"/>
              </a:rPr>
              <a:t>Camera Calibration Toolbox for </a:t>
            </a:r>
            <a:r>
              <a:rPr lang="en-US" sz="2400" dirty="0" err="1">
                <a:latin typeface="Aileron Regular" panose="020B0604020202020204" charset="0"/>
                <a:hlinkClick r:id="rId6"/>
              </a:rPr>
              <a:t>Matlab</a:t>
            </a:r>
            <a:r>
              <a:rPr lang="en-US" sz="2400" dirty="0">
                <a:latin typeface="Aileron Regular" panose="020B0604020202020204" charset="0"/>
                <a:hlinkClick r:id="rId6"/>
              </a:rPr>
              <a:t> (stanford.edu)</a:t>
            </a:r>
            <a:endParaRPr lang="it-IT" sz="2400" dirty="0">
              <a:latin typeface="Aileron Regular" panose="020B060402020202020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FD1C71-050D-4B9C-F498-D232B6DF8EE2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EDB980-324F-E969-3F7D-F2B4CCFEB800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D2AB5D-2674-822D-23AC-136775633B2C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167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D45ECB3-4172-8400-A939-E7A7FE5293F0}"/>
                </a:ext>
              </a:extLst>
            </p:cNvPr>
            <p:cNvSpPr txBox="1"/>
            <p:nvPr/>
          </p:nvSpPr>
          <p:spPr>
            <a:xfrm>
              <a:off x="10065375" y="463800"/>
              <a:ext cx="30410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CAMERA CALIBRATION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63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12754</TotalTime>
  <Words>830</Words>
  <Application>Microsoft Office PowerPoint</Application>
  <PresentationFormat>Custom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Aileron Light</vt:lpstr>
      <vt:lpstr>Aileron</vt:lpstr>
      <vt:lpstr>Wingdings</vt:lpstr>
      <vt:lpstr>Aileron Black</vt:lpstr>
      <vt:lpstr>Aileron Heavy</vt:lpstr>
      <vt:lpstr>Aileron Regular</vt:lpstr>
      <vt:lpstr>Arial</vt:lpstr>
      <vt:lpstr>Altero</vt:lpstr>
      <vt:lpstr>Calibri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Niño Philip Ramones</dc:creator>
  <cp:lastModifiedBy>Nino Philip Ramones</cp:lastModifiedBy>
  <cp:revision>5</cp:revision>
  <dcterms:created xsi:type="dcterms:W3CDTF">2006-08-16T00:00:00Z</dcterms:created>
  <dcterms:modified xsi:type="dcterms:W3CDTF">2023-09-27T10:48:04Z</dcterms:modified>
  <dc:identifier>DAFcaABksrY</dc:identifier>
</cp:coreProperties>
</file>